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3" r:id="rId2"/>
    <p:sldMasterId id="2147483686" r:id="rId3"/>
    <p:sldMasterId id="2147483699" r:id="rId4"/>
    <p:sldMasterId id="2147483712" r:id="rId5"/>
    <p:sldMasterId id="2147483725" r:id="rId6"/>
    <p:sldMasterId id="2147483738" r:id="rId7"/>
    <p:sldMasterId id="2147483751" r:id="rId8"/>
    <p:sldMasterId id="2147483764" r:id="rId9"/>
    <p:sldMasterId id="2147483777" r:id="rId10"/>
  </p:sldMasterIdLst>
  <p:notesMasterIdLst>
    <p:notesMasterId r:id="rId68"/>
  </p:notesMasterIdLst>
  <p:sldIdLst>
    <p:sldId id="256" r:id="rId11"/>
    <p:sldId id="257" r:id="rId12"/>
    <p:sldId id="258" r:id="rId13"/>
    <p:sldId id="260" r:id="rId14"/>
    <p:sldId id="262" r:id="rId15"/>
    <p:sldId id="286" r:id="rId16"/>
    <p:sldId id="263" r:id="rId17"/>
    <p:sldId id="264" r:id="rId18"/>
    <p:sldId id="288" r:id="rId19"/>
    <p:sldId id="268" r:id="rId20"/>
    <p:sldId id="277" r:id="rId21"/>
    <p:sldId id="289" r:id="rId22"/>
    <p:sldId id="292" r:id="rId23"/>
    <p:sldId id="293" r:id="rId24"/>
    <p:sldId id="294" r:id="rId25"/>
    <p:sldId id="296" r:id="rId26"/>
    <p:sldId id="295" r:id="rId27"/>
    <p:sldId id="297" r:id="rId28"/>
    <p:sldId id="298" r:id="rId29"/>
    <p:sldId id="291" r:id="rId30"/>
    <p:sldId id="290" r:id="rId31"/>
    <p:sldId id="299" r:id="rId32"/>
    <p:sldId id="301" r:id="rId33"/>
    <p:sldId id="300"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6" r:id="rId48"/>
    <p:sldId id="315"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3" r:id="rId63"/>
    <p:sldId id="330" r:id="rId64"/>
    <p:sldId id="331" r:id="rId65"/>
    <p:sldId id="332" r:id="rId66"/>
    <p:sldId id="28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0" autoAdjust="0"/>
    <p:restoredTop sz="94660"/>
  </p:normalViewPr>
  <p:slideViewPr>
    <p:cSldViewPr snapToGrid="0">
      <p:cViewPr>
        <p:scale>
          <a:sx n="75" d="100"/>
          <a:sy n="75" d="100"/>
        </p:scale>
        <p:origin x="870" y="8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0ED20-589F-48FD-A96F-4BF3A47A6C97}" type="datetimeFigureOut">
              <a:rPr lang="en-US" smtClean="0"/>
              <a:t>1/29/2015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F3035-53B3-4E95-8339-55757B57DBD7}" type="slidenum">
              <a:rPr lang="en-US" smtClean="0"/>
              <a:t>‹#›</a:t>
            </a:fld>
            <a:endParaRPr lang="en-US"/>
          </a:p>
        </p:txBody>
      </p:sp>
    </p:spTree>
    <p:extLst>
      <p:ext uri="{BB962C8B-B14F-4D97-AF65-F5344CB8AC3E}">
        <p14:creationId xmlns:p14="http://schemas.microsoft.com/office/powerpoint/2010/main" val="478189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1</a:t>
            </a:fld>
            <a:endParaRPr lang="en-US"/>
          </a:p>
        </p:txBody>
      </p:sp>
    </p:spTree>
    <p:extLst>
      <p:ext uri="{BB962C8B-B14F-4D97-AF65-F5344CB8AC3E}">
        <p14:creationId xmlns:p14="http://schemas.microsoft.com/office/powerpoint/2010/main" val="211523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float (floating point number) is a number with a decimal point or a number in exponential form.</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18</a:t>
            </a:fld>
            <a:endParaRPr lang="en-US"/>
          </a:p>
        </p:txBody>
      </p:sp>
    </p:spTree>
    <p:extLst>
      <p:ext uri="{BB962C8B-B14F-4D97-AF65-F5344CB8AC3E}">
        <p14:creationId xmlns:p14="http://schemas.microsoft.com/office/powerpoint/2010/main" val="1332280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A float (floating point number) is a number with a decimal point or a number in exponential form.</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19</a:t>
            </a:fld>
            <a:endParaRPr lang="en-US"/>
          </a:p>
        </p:txBody>
      </p:sp>
    </p:spTree>
    <p:extLst>
      <p:ext uri="{BB962C8B-B14F-4D97-AF65-F5344CB8AC3E}">
        <p14:creationId xmlns:p14="http://schemas.microsoft.com/office/powerpoint/2010/main" val="2193970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20</a:t>
            </a:fld>
            <a:endParaRPr lang="en-US"/>
          </a:p>
        </p:txBody>
      </p:sp>
    </p:spTree>
    <p:extLst>
      <p:ext uri="{BB962C8B-B14F-4D97-AF65-F5344CB8AC3E}">
        <p14:creationId xmlns:p14="http://schemas.microsoft.com/office/powerpoint/2010/main" val="4268459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21</a:t>
            </a:fld>
            <a:endParaRPr lang="en-US"/>
          </a:p>
        </p:txBody>
      </p:sp>
    </p:spTree>
    <p:extLst>
      <p:ext uri="{BB962C8B-B14F-4D97-AF65-F5344CB8AC3E}">
        <p14:creationId xmlns:p14="http://schemas.microsoft.com/office/powerpoint/2010/main" val="4193787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22</a:t>
            </a:fld>
            <a:endParaRPr lang="en-US"/>
          </a:p>
        </p:txBody>
      </p:sp>
    </p:spTree>
    <p:extLst>
      <p:ext uri="{BB962C8B-B14F-4D97-AF65-F5344CB8AC3E}">
        <p14:creationId xmlns:p14="http://schemas.microsoft.com/office/powerpoint/2010/main" val="402315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23</a:t>
            </a:fld>
            <a:endParaRPr lang="en-US"/>
          </a:p>
        </p:txBody>
      </p:sp>
    </p:spTree>
    <p:extLst>
      <p:ext uri="{BB962C8B-B14F-4D97-AF65-F5344CB8AC3E}">
        <p14:creationId xmlns:p14="http://schemas.microsoft.com/office/powerpoint/2010/main" val="1439340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24</a:t>
            </a:fld>
            <a:endParaRPr lang="en-US"/>
          </a:p>
        </p:txBody>
      </p:sp>
    </p:spTree>
    <p:extLst>
      <p:ext uri="{BB962C8B-B14F-4D97-AF65-F5344CB8AC3E}">
        <p14:creationId xmlns:p14="http://schemas.microsoft.com/office/powerpoint/2010/main" val="3615765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25</a:t>
            </a:fld>
            <a:endParaRPr lang="en-US"/>
          </a:p>
        </p:txBody>
      </p:sp>
    </p:spTree>
    <p:extLst>
      <p:ext uri="{BB962C8B-B14F-4D97-AF65-F5344CB8AC3E}">
        <p14:creationId xmlns:p14="http://schemas.microsoft.com/office/powerpoint/2010/main" val="295743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26</a:t>
            </a:fld>
            <a:endParaRPr lang="en-US"/>
          </a:p>
        </p:txBody>
      </p:sp>
    </p:spTree>
    <p:extLst>
      <p:ext uri="{BB962C8B-B14F-4D97-AF65-F5344CB8AC3E}">
        <p14:creationId xmlns:p14="http://schemas.microsoft.com/office/powerpoint/2010/main" val="3931043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not be discussing</a:t>
            </a:r>
            <a:r>
              <a:rPr lang="en-US" baseline="0" dirty="0" smtClean="0"/>
              <a:t> resource types. I include it here only for completeness. </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27</a:t>
            </a:fld>
            <a:endParaRPr lang="en-US"/>
          </a:p>
        </p:txBody>
      </p:sp>
    </p:spTree>
    <p:extLst>
      <p:ext uri="{BB962C8B-B14F-4D97-AF65-F5344CB8AC3E}">
        <p14:creationId xmlns:p14="http://schemas.microsoft.com/office/powerpoint/2010/main" val="238989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2</a:t>
            </a:fld>
            <a:endParaRPr lang="en-US"/>
          </a:p>
        </p:txBody>
      </p:sp>
    </p:spTree>
    <p:extLst>
      <p:ext uri="{BB962C8B-B14F-4D97-AF65-F5344CB8AC3E}">
        <p14:creationId xmlns:p14="http://schemas.microsoft.com/office/powerpoint/2010/main" val="915945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basic one in any language not just</a:t>
            </a:r>
            <a:r>
              <a:rPr lang="en-US" baseline="0" dirty="0" smtClean="0"/>
              <a:t> </a:t>
            </a:r>
            <a:r>
              <a:rPr lang="en-US" baseline="0" dirty="0" err="1" smtClean="0"/>
              <a:t>php</a:t>
            </a:r>
            <a:r>
              <a:rPr lang="en-US" baseline="0" dirty="0" smtClean="0"/>
              <a:t>. Know these for the test.</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28</a:t>
            </a:fld>
            <a:endParaRPr lang="en-US"/>
          </a:p>
        </p:txBody>
      </p:sp>
    </p:spTree>
    <p:extLst>
      <p:ext uri="{BB962C8B-B14F-4D97-AF65-F5344CB8AC3E}">
        <p14:creationId xmlns:p14="http://schemas.microsoft.com/office/powerpoint/2010/main" val="1070930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PHP arithmetic operators are used with numeric values to perform common arithmetical operations, such as addition, subtraction, multiplication etc.</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29</a:t>
            </a:fld>
            <a:endParaRPr lang="en-US"/>
          </a:p>
        </p:txBody>
      </p:sp>
    </p:spTree>
    <p:extLst>
      <p:ext uri="{BB962C8B-B14F-4D97-AF65-F5344CB8AC3E}">
        <p14:creationId xmlns:p14="http://schemas.microsoft.com/office/powerpoint/2010/main" val="1826172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30</a:t>
            </a:fld>
            <a:endParaRPr lang="en-US"/>
          </a:p>
        </p:txBody>
      </p:sp>
    </p:spTree>
    <p:extLst>
      <p:ext uri="{BB962C8B-B14F-4D97-AF65-F5344CB8AC3E}">
        <p14:creationId xmlns:p14="http://schemas.microsoft.com/office/powerpoint/2010/main" val="469593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used to compare two values (number or string)</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31</a:t>
            </a:fld>
            <a:endParaRPr lang="en-US"/>
          </a:p>
        </p:txBody>
      </p:sp>
    </p:spTree>
    <p:extLst>
      <p:ext uri="{BB962C8B-B14F-4D97-AF65-F5344CB8AC3E}">
        <p14:creationId xmlns:p14="http://schemas.microsoft.com/office/powerpoint/2010/main" val="3236457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come in really handy to make code more compact. </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32</a:t>
            </a:fld>
            <a:endParaRPr lang="en-US"/>
          </a:p>
        </p:txBody>
      </p:sp>
    </p:spTree>
    <p:extLst>
      <p:ext uri="{BB962C8B-B14F-4D97-AF65-F5344CB8AC3E}">
        <p14:creationId xmlns:p14="http://schemas.microsoft.com/office/powerpoint/2010/main" val="2940489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a:t>
            </a:r>
            <a:r>
              <a:rPr lang="en-US" baseline="0" dirty="0" smtClean="0"/>
              <a:t> for conditional statements</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33</a:t>
            </a:fld>
            <a:endParaRPr lang="en-US"/>
          </a:p>
        </p:txBody>
      </p:sp>
    </p:spTree>
    <p:extLst>
      <p:ext uri="{BB962C8B-B14F-4D97-AF65-F5344CB8AC3E}">
        <p14:creationId xmlns:p14="http://schemas.microsoft.com/office/powerpoint/2010/main" val="712741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special string operators, plus</a:t>
            </a:r>
            <a:r>
              <a:rPr lang="en-US" baseline="0" dirty="0" smtClean="0"/>
              <a:t> a bunch of functions we’ll come back to.</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34</a:t>
            </a:fld>
            <a:endParaRPr lang="en-US"/>
          </a:p>
        </p:txBody>
      </p:sp>
    </p:spTree>
    <p:extLst>
      <p:ext uri="{BB962C8B-B14F-4D97-AF65-F5344CB8AC3E}">
        <p14:creationId xmlns:p14="http://schemas.microsoft.com/office/powerpoint/2010/main" val="3564398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Six build in operators, plus a few cool</a:t>
            </a:r>
            <a:r>
              <a:rPr lang="en-US" baseline="0" dirty="0" smtClean="0"/>
              <a:t> functions to help.</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35</a:t>
            </a:fld>
            <a:endParaRPr lang="en-US"/>
          </a:p>
        </p:txBody>
      </p:sp>
    </p:spTree>
    <p:extLst>
      <p:ext uri="{BB962C8B-B14F-4D97-AF65-F5344CB8AC3E}">
        <p14:creationId xmlns:p14="http://schemas.microsoft.com/office/powerpoint/2010/main" val="1309710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36</a:t>
            </a:fld>
            <a:endParaRPr lang="en-US"/>
          </a:p>
        </p:txBody>
      </p:sp>
    </p:spTree>
    <p:extLst>
      <p:ext uri="{BB962C8B-B14F-4D97-AF65-F5344CB8AC3E}">
        <p14:creationId xmlns:p14="http://schemas.microsoft.com/office/powerpoint/2010/main" val="170756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will output "Have a good day!" if the current time (HOUR) is less than 20:</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37</a:t>
            </a:fld>
            <a:endParaRPr lang="en-US"/>
          </a:p>
        </p:txBody>
      </p:sp>
    </p:spTree>
    <p:extLst>
      <p:ext uri="{BB962C8B-B14F-4D97-AF65-F5344CB8AC3E}">
        <p14:creationId xmlns:p14="http://schemas.microsoft.com/office/powerpoint/2010/main" val="3843255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11</a:t>
            </a:fld>
            <a:endParaRPr lang="en-US"/>
          </a:p>
        </p:txBody>
      </p:sp>
    </p:spTree>
    <p:extLst>
      <p:ext uri="{BB962C8B-B14F-4D97-AF65-F5344CB8AC3E}">
        <p14:creationId xmlns:p14="http://schemas.microsoft.com/office/powerpoint/2010/main" val="1077974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print have a good day</a:t>
            </a:r>
            <a:r>
              <a:rPr lang="en-US" baseline="0" dirty="0" smtClean="0"/>
              <a:t> or night depending on the hour when the code is executed. </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38</a:t>
            </a:fld>
            <a:endParaRPr lang="en-US"/>
          </a:p>
        </p:txBody>
      </p:sp>
    </p:spTree>
    <p:extLst>
      <p:ext uri="{BB962C8B-B14F-4D97-AF65-F5344CB8AC3E}">
        <p14:creationId xmlns:p14="http://schemas.microsoft.com/office/powerpoint/2010/main" val="3399139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39</a:t>
            </a:fld>
            <a:endParaRPr lang="en-US"/>
          </a:p>
        </p:txBody>
      </p:sp>
    </p:spTree>
    <p:extLst>
      <p:ext uri="{BB962C8B-B14F-4D97-AF65-F5344CB8AC3E}">
        <p14:creationId xmlns:p14="http://schemas.microsoft.com/office/powerpoint/2010/main" val="1945249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40</a:t>
            </a:fld>
            <a:endParaRPr lang="en-US"/>
          </a:p>
        </p:txBody>
      </p:sp>
    </p:spTree>
    <p:extLst>
      <p:ext uri="{BB962C8B-B14F-4D97-AF65-F5344CB8AC3E}">
        <p14:creationId xmlns:p14="http://schemas.microsoft.com/office/powerpoint/2010/main" val="836410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41</a:t>
            </a:fld>
            <a:endParaRPr lang="en-US"/>
          </a:p>
        </p:txBody>
      </p:sp>
    </p:spTree>
    <p:extLst>
      <p:ext uri="{BB962C8B-B14F-4D97-AF65-F5344CB8AC3E}">
        <p14:creationId xmlns:p14="http://schemas.microsoft.com/office/powerpoint/2010/main" val="1724515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 the C switch</a:t>
            </a:r>
            <a:r>
              <a:rPr lang="en-US" baseline="0" dirty="0" smtClean="0"/>
              <a:t> statement </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42</a:t>
            </a:fld>
            <a:endParaRPr lang="en-US"/>
          </a:p>
        </p:txBody>
      </p:sp>
    </p:spTree>
    <p:extLst>
      <p:ext uri="{BB962C8B-B14F-4D97-AF65-F5344CB8AC3E}">
        <p14:creationId xmlns:p14="http://schemas.microsoft.com/office/powerpoint/2010/main" val="225335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 the C </a:t>
            </a:r>
            <a:r>
              <a:rPr lang="en-US" smtClean="0"/>
              <a:t>switch</a:t>
            </a:r>
            <a:r>
              <a:rPr lang="en-US" baseline="0" smtClean="0"/>
              <a:t> statement </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43</a:t>
            </a:fld>
            <a:endParaRPr lang="en-US"/>
          </a:p>
        </p:txBody>
      </p:sp>
    </p:spTree>
    <p:extLst>
      <p:ext uri="{BB962C8B-B14F-4D97-AF65-F5344CB8AC3E}">
        <p14:creationId xmlns:p14="http://schemas.microsoft.com/office/powerpoint/2010/main" val="930148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44</a:t>
            </a:fld>
            <a:endParaRPr lang="en-US"/>
          </a:p>
        </p:txBody>
      </p:sp>
    </p:spTree>
    <p:extLst>
      <p:ext uri="{BB962C8B-B14F-4D97-AF65-F5344CB8AC3E}">
        <p14:creationId xmlns:p14="http://schemas.microsoft.com/office/powerpoint/2010/main" val="3280296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the condition</a:t>
            </a:r>
            <a:r>
              <a:rPr lang="en-US" baseline="0" dirty="0" smtClean="0"/>
              <a:t> once at the Top of the loop</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45</a:t>
            </a:fld>
            <a:endParaRPr lang="en-US"/>
          </a:p>
        </p:txBody>
      </p:sp>
    </p:spTree>
    <p:extLst>
      <p:ext uri="{BB962C8B-B14F-4D97-AF65-F5344CB8AC3E}">
        <p14:creationId xmlns:p14="http://schemas.microsoft.com/office/powerpoint/2010/main" val="2243573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sz="1200" b="0" i="0" kern="1200" dirty="0" smtClean="0">
                <a:solidFill>
                  <a:schemeClr val="tx1"/>
                </a:solidFill>
                <a:effectLst/>
                <a:latin typeface="+mn-lt"/>
                <a:ea typeface="+mn-ea"/>
                <a:cs typeface="+mn-cs"/>
              </a:rPr>
              <a:t>he condition is tested AFTER executing the statements within the loop. This means that the do while loop would execute its statements at least once, even if the condition is false the first time</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46</a:t>
            </a:fld>
            <a:endParaRPr lang="en-US"/>
          </a:p>
        </p:txBody>
      </p:sp>
    </p:spTree>
    <p:extLst>
      <p:ext uri="{BB962C8B-B14F-4D97-AF65-F5344CB8AC3E}">
        <p14:creationId xmlns:p14="http://schemas.microsoft.com/office/powerpoint/2010/main" val="1635905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condition must be true for</a:t>
            </a:r>
            <a:r>
              <a:rPr lang="en-US" baseline="0" dirty="0" smtClean="0"/>
              <a:t> the loop to execute. Beware of scope</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47</a:t>
            </a:fld>
            <a:endParaRPr lang="en-US"/>
          </a:p>
        </p:txBody>
      </p:sp>
    </p:spTree>
    <p:extLst>
      <p:ext uri="{BB962C8B-B14F-4D97-AF65-F5344CB8AC3E}">
        <p14:creationId xmlns:p14="http://schemas.microsoft.com/office/powerpoint/2010/main" val="387679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12</a:t>
            </a:fld>
            <a:endParaRPr lang="en-US"/>
          </a:p>
        </p:txBody>
      </p:sp>
    </p:spTree>
    <p:extLst>
      <p:ext uri="{BB962C8B-B14F-4D97-AF65-F5344CB8AC3E}">
        <p14:creationId xmlns:p14="http://schemas.microsoft.com/office/powerpoint/2010/main" val="7261901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every loop iteration, the value of the current array element is assigned to $value and the array pointer is moved by one, until it reaches the last array element.</a:t>
            </a:r>
          </a:p>
          <a:p>
            <a:r>
              <a:rPr lang="en-US" sz="1200" b="0" i="0" kern="1200" dirty="0" smtClean="0">
                <a:solidFill>
                  <a:schemeClr val="tx1"/>
                </a:solidFill>
                <a:effectLst/>
                <a:latin typeface="+mn-lt"/>
                <a:ea typeface="+mn-ea"/>
                <a:cs typeface="+mn-cs"/>
              </a:rPr>
              <a:t>The order is not necessarily</a:t>
            </a:r>
            <a:r>
              <a:rPr lang="en-US" sz="1200" b="0" i="0" kern="1200" baseline="0" dirty="0" smtClean="0">
                <a:solidFill>
                  <a:schemeClr val="tx1"/>
                </a:solidFill>
                <a:effectLst/>
                <a:latin typeface="+mn-lt"/>
                <a:ea typeface="+mn-ea"/>
                <a:cs typeface="+mn-cs"/>
              </a:rPr>
              <a:t> guaranteed.</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48</a:t>
            </a:fld>
            <a:endParaRPr lang="en-US"/>
          </a:p>
        </p:txBody>
      </p:sp>
    </p:spTree>
    <p:extLst>
      <p:ext uri="{BB962C8B-B14F-4D97-AF65-F5344CB8AC3E}">
        <p14:creationId xmlns:p14="http://schemas.microsoft.com/office/powerpoint/2010/main" val="4206439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IDEs make developing complex</a:t>
            </a:r>
            <a:r>
              <a:rPr lang="en-US" baseline="0" dirty="0" smtClean="0"/>
              <a:t> code projects easier.</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50</a:t>
            </a:fld>
            <a:endParaRPr lang="en-US"/>
          </a:p>
        </p:txBody>
      </p:sp>
    </p:spTree>
    <p:extLst>
      <p:ext uri="{BB962C8B-B14F-4D97-AF65-F5344CB8AC3E}">
        <p14:creationId xmlns:p14="http://schemas.microsoft.com/office/powerpoint/2010/main" val="329463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IDEs make developing complex</a:t>
            </a:r>
            <a:r>
              <a:rPr lang="en-US" baseline="0" dirty="0" smtClean="0"/>
              <a:t> code </a:t>
            </a:r>
            <a:r>
              <a:rPr lang="en-US" baseline="0" smtClean="0"/>
              <a:t>projects easier.</a:t>
            </a:r>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51</a:t>
            </a:fld>
            <a:endParaRPr lang="en-US"/>
          </a:p>
        </p:txBody>
      </p:sp>
    </p:spTree>
    <p:extLst>
      <p:ext uri="{BB962C8B-B14F-4D97-AF65-F5344CB8AC3E}">
        <p14:creationId xmlns:p14="http://schemas.microsoft.com/office/powerpoint/2010/main" val="1363097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IDEs make developing complex</a:t>
            </a:r>
            <a:r>
              <a:rPr lang="en-US" baseline="0" dirty="0" smtClean="0"/>
              <a:t> code projects easier.</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52</a:t>
            </a:fld>
            <a:endParaRPr lang="en-US"/>
          </a:p>
        </p:txBody>
      </p:sp>
    </p:spTree>
    <p:extLst>
      <p:ext uri="{BB962C8B-B14F-4D97-AF65-F5344CB8AC3E}">
        <p14:creationId xmlns:p14="http://schemas.microsoft.com/office/powerpoint/2010/main" val="8783044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IDEs make developing complex</a:t>
            </a:r>
            <a:r>
              <a:rPr lang="en-US" baseline="0" dirty="0" smtClean="0"/>
              <a:t> code projects easier.</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53</a:t>
            </a:fld>
            <a:endParaRPr lang="en-US"/>
          </a:p>
        </p:txBody>
      </p:sp>
    </p:spTree>
    <p:extLst>
      <p:ext uri="{BB962C8B-B14F-4D97-AF65-F5344CB8AC3E}">
        <p14:creationId xmlns:p14="http://schemas.microsoft.com/office/powerpoint/2010/main" val="962984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IDEs make developing complex</a:t>
            </a:r>
            <a:r>
              <a:rPr lang="en-US" baseline="0" dirty="0" smtClean="0"/>
              <a:t> code projects easier.</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54</a:t>
            </a:fld>
            <a:endParaRPr lang="en-US"/>
          </a:p>
        </p:txBody>
      </p:sp>
    </p:spTree>
    <p:extLst>
      <p:ext uri="{BB962C8B-B14F-4D97-AF65-F5344CB8AC3E}">
        <p14:creationId xmlns:p14="http://schemas.microsoft.com/office/powerpoint/2010/main" val="27977422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IDEs make developing complex</a:t>
            </a:r>
            <a:r>
              <a:rPr lang="en-US" baseline="0" dirty="0" smtClean="0"/>
              <a:t> code projects easier.</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55</a:t>
            </a:fld>
            <a:endParaRPr lang="en-US"/>
          </a:p>
        </p:txBody>
      </p:sp>
    </p:spTree>
    <p:extLst>
      <p:ext uri="{BB962C8B-B14F-4D97-AF65-F5344CB8AC3E}">
        <p14:creationId xmlns:p14="http://schemas.microsoft.com/office/powerpoint/2010/main" val="1164797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IDEs make developing complex</a:t>
            </a:r>
            <a:r>
              <a:rPr lang="en-US" baseline="0" dirty="0" smtClean="0"/>
              <a:t> code projects easier.</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56</a:t>
            </a:fld>
            <a:endParaRPr lang="en-US"/>
          </a:p>
        </p:txBody>
      </p:sp>
    </p:spTree>
    <p:extLst>
      <p:ext uri="{BB962C8B-B14F-4D97-AF65-F5344CB8AC3E}">
        <p14:creationId xmlns:p14="http://schemas.microsoft.com/office/powerpoint/2010/main" val="24836067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is </a:t>
            </a:r>
            <a:r>
              <a:rPr lang="en-US" smtClean="0"/>
              <a:t>leftover</a:t>
            </a:r>
            <a:r>
              <a:rPr lang="en-US" baseline="0" smtClean="0"/>
              <a:t> time…</a:t>
            </a:r>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57</a:t>
            </a:fld>
            <a:endParaRPr lang="en-US"/>
          </a:p>
        </p:txBody>
      </p:sp>
    </p:spTree>
    <p:extLst>
      <p:ext uri="{BB962C8B-B14F-4D97-AF65-F5344CB8AC3E}">
        <p14:creationId xmlns:p14="http://schemas.microsoft.com/office/powerpoint/2010/main" val="333282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13</a:t>
            </a:fld>
            <a:endParaRPr lang="en-US"/>
          </a:p>
        </p:txBody>
      </p:sp>
    </p:spTree>
    <p:extLst>
      <p:ext uri="{BB962C8B-B14F-4D97-AF65-F5344CB8AC3E}">
        <p14:creationId xmlns:p14="http://schemas.microsoft.com/office/powerpoint/2010/main" val="3833374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14</a:t>
            </a:fld>
            <a:endParaRPr lang="en-US"/>
          </a:p>
        </p:txBody>
      </p:sp>
    </p:spTree>
    <p:extLst>
      <p:ext uri="{BB962C8B-B14F-4D97-AF65-F5344CB8AC3E}">
        <p14:creationId xmlns:p14="http://schemas.microsoft.com/office/powerpoint/2010/main" val="124955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15</a:t>
            </a:fld>
            <a:endParaRPr lang="en-US"/>
          </a:p>
        </p:txBody>
      </p:sp>
    </p:spTree>
    <p:extLst>
      <p:ext uri="{BB962C8B-B14F-4D97-AF65-F5344CB8AC3E}">
        <p14:creationId xmlns:p14="http://schemas.microsoft.com/office/powerpoint/2010/main" val="85406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F3035-53B3-4E95-8339-55757B57DBD7}" type="slidenum">
              <a:rPr lang="en-US" smtClean="0"/>
              <a:t>16</a:t>
            </a:fld>
            <a:endParaRPr lang="en-US"/>
          </a:p>
        </p:txBody>
      </p:sp>
    </p:spTree>
    <p:extLst>
      <p:ext uri="{BB962C8B-B14F-4D97-AF65-F5344CB8AC3E}">
        <p14:creationId xmlns:p14="http://schemas.microsoft.com/office/powerpoint/2010/main" val="1651176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PHP </a:t>
            </a:r>
            <a:r>
              <a:rPr lang="en-US" sz="1200" b="0" i="0" kern="1200" dirty="0" err="1" smtClean="0">
                <a:solidFill>
                  <a:schemeClr val="tx1"/>
                </a:solidFill>
                <a:effectLst/>
                <a:latin typeface="+mn-lt"/>
                <a:ea typeface="+mn-ea"/>
                <a:cs typeface="+mn-cs"/>
              </a:rPr>
              <a:t>var_dump</a:t>
            </a:r>
            <a:r>
              <a:rPr lang="en-US" sz="1200" b="0" i="0" kern="1200" dirty="0" smtClean="0">
                <a:solidFill>
                  <a:schemeClr val="tx1"/>
                </a:solidFill>
                <a:effectLst/>
                <a:latin typeface="+mn-lt"/>
                <a:ea typeface="+mn-ea"/>
                <a:cs typeface="+mn-cs"/>
              </a:rPr>
              <a:t>() function returns the data type and value.</a:t>
            </a:r>
            <a:endParaRPr lang="en-US" dirty="0"/>
          </a:p>
        </p:txBody>
      </p:sp>
      <p:sp>
        <p:nvSpPr>
          <p:cNvPr id="4" name="Slide Number Placeholder 3"/>
          <p:cNvSpPr>
            <a:spLocks noGrp="1"/>
          </p:cNvSpPr>
          <p:nvPr>
            <p:ph type="sldNum" sz="quarter" idx="10"/>
          </p:nvPr>
        </p:nvSpPr>
        <p:spPr/>
        <p:txBody>
          <a:bodyPr/>
          <a:lstStyle/>
          <a:p>
            <a:fld id="{5FAF3035-53B3-4E95-8339-55757B57DBD7}" type="slidenum">
              <a:rPr lang="en-US" smtClean="0"/>
              <a:t>17</a:t>
            </a:fld>
            <a:endParaRPr lang="en-US"/>
          </a:p>
        </p:txBody>
      </p:sp>
    </p:spTree>
    <p:extLst>
      <p:ext uri="{BB962C8B-B14F-4D97-AF65-F5344CB8AC3E}">
        <p14:creationId xmlns:p14="http://schemas.microsoft.com/office/powerpoint/2010/main" val="2567849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3173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68" name="PlaceHolder 2"/>
          <p:cNvSpPr>
            <a:spLocks noGrp="1"/>
          </p:cNvSpPr>
          <p:nvPr>
            <p:ph type="body"/>
          </p:nvPr>
        </p:nvSpPr>
        <p:spPr>
          <a:xfrm>
            <a:off x="609480" y="1604520"/>
            <a:ext cx="10972440" cy="1896840"/>
          </a:xfrm>
          <a:prstGeom prst="rect">
            <a:avLst/>
          </a:prstGeom>
        </p:spPr>
        <p:txBody>
          <a:bodyPr lIns="0" tIns="0" rIns="0" bIns="0"/>
          <a:lstStyle/>
          <a:p>
            <a:pPr lvl="0"/>
            <a:r>
              <a:rPr lang="en-US" smtClean="0"/>
              <a:t>Click to edit Master text styles</a:t>
            </a:r>
          </a:p>
        </p:txBody>
      </p:sp>
      <p:sp>
        <p:nvSpPr>
          <p:cNvPr id="69" name="PlaceHolder 3"/>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
        <p:nvSpPr>
          <p:cNvPr id="5"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6"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7"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724890276"/>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72"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173" name="PlaceHolder 3"/>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79039008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Tree>
    <p:extLst>
      <p:ext uri="{BB962C8B-B14F-4D97-AF65-F5344CB8AC3E}">
        <p14:creationId xmlns:p14="http://schemas.microsoft.com/office/powerpoint/2010/main" val="34213804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609480" y="273600"/>
            <a:ext cx="10972440" cy="530784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10708614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77"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78" name="PlaceHolder 3"/>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179" name="PlaceHolder 4"/>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2554871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81"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182"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83"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462712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85"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86"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87" name="PlaceHolder 4"/>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4607159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89" name="PlaceHolder 2"/>
          <p:cNvSpPr>
            <a:spLocks noGrp="1"/>
          </p:cNvSpPr>
          <p:nvPr>
            <p:ph type="body"/>
          </p:nvPr>
        </p:nvSpPr>
        <p:spPr>
          <a:xfrm>
            <a:off x="609480" y="1604520"/>
            <a:ext cx="10972440" cy="1896840"/>
          </a:xfrm>
          <a:prstGeom prst="rect">
            <a:avLst/>
          </a:prstGeom>
        </p:spPr>
        <p:txBody>
          <a:bodyPr lIns="0" tIns="0" rIns="0" bIns="0"/>
          <a:lstStyle/>
          <a:p>
            <a:pPr lvl="0"/>
            <a:r>
              <a:rPr lang="en-US" smtClean="0"/>
              <a:t>Click to edit Master text styles</a:t>
            </a:r>
          </a:p>
        </p:txBody>
      </p:sp>
      <p:sp>
        <p:nvSpPr>
          <p:cNvPr id="190" name="PlaceHolder 3"/>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98681547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92"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93"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94"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195" name="PlaceHolder 5"/>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3226087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97"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
        <p:nvSpPr>
          <p:cNvPr id="198" name="PlaceHolder 3"/>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pic>
        <p:nvPicPr>
          <p:cNvPr id="199" name="Picture 198"/>
          <p:cNvPicPr/>
          <p:nvPr/>
        </p:nvPicPr>
        <p:blipFill>
          <a:blip r:embed="rId2"/>
          <a:stretch/>
        </p:blipFill>
        <p:spPr>
          <a:xfrm>
            <a:off x="3602880" y="1604520"/>
            <a:ext cx="4984920" cy="3977280"/>
          </a:xfrm>
          <a:prstGeom prst="rect">
            <a:avLst/>
          </a:prstGeom>
          <a:ln>
            <a:noFill/>
          </a:ln>
        </p:spPr>
      </p:pic>
      <p:pic>
        <p:nvPicPr>
          <p:cNvPr id="200" name="Picture 199"/>
          <p:cNvPicPr/>
          <p:nvPr/>
        </p:nvPicPr>
        <p:blipFill>
          <a:blip r:embed="rId2"/>
          <a:stretch/>
        </p:blipFill>
        <p:spPr>
          <a:xfrm>
            <a:off x="3602880" y="1604520"/>
            <a:ext cx="4984920" cy="3977280"/>
          </a:xfrm>
          <a:prstGeom prst="rect">
            <a:avLst/>
          </a:prstGeom>
          <a:ln>
            <a:noFill/>
          </a:ln>
        </p:spPr>
      </p:pic>
    </p:spTree>
    <p:extLst>
      <p:ext uri="{BB962C8B-B14F-4D97-AF65-F5344CB8AC3E}">
        <p14:creationId xmlns:p14="http://schemas.microsoft.com/office/powerpoint/2010/main" val="990487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526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72"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73"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74" name="PlaceHolder 5"/>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7"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8"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9"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65166603"/>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08" name="PlaceHolder 2"/>
          <p:cNvSpPr>
            <a:spLocks noGrp="1"/>
          </p:cNvSpPr>
          <p:nvPr>
            <p:ph type="subTitle"/>
          </p:nvPr>
        </p:nvSpPr>
        <p:spPr>
          <a:xfrm>
            <a:off x="609480" y="1604520"/>
            <a:ext cx="10972440" cy="397728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25073079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10"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51887934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12"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213" name="PlaceHolder 3"/>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11073926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Tree>
    <p:extLst>
      <p:ext uri="{BB962C8B-B14F-4D97-AF65-F5344CB8AC3E}">
        <p14:creationId xmlns:p14="http://schemas.microsoft.com/office/powerpoint/2010/main" val="156019117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609480" y="273600"/>
            <a:ext cx="10972440" cy="530784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37753072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218" name="PlaceHolder 3"/>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219" name="PlaceHolder 4"/>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4212365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21"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222"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223"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92230700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25"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226"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227" name="PlaceHolder 4"/>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1549730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29" name="PlaceHolder 2"/>
          <p:cNvSpPr>
            <a:spLocks noGrp="1"/>
          </p:cNvSpPr>
          <p:nvPr>
            <p:ph type="body"/>
          </p:nvPr>
        </p:nvSpPr>
        <p:spPr>
          <a:xfrm>
            <a:off x="609480" y="1604520"/>
            <a:ext cx="10972440" cy="1896840"/>
          </a:xfrm>
          <a:prstGeom prst="rect">
            <a:avLst/>
          </a:prstGeom>
        </p:spPr>
        <p:txBody>
          <a:bodyPr lIns="0" tIns="0" rIns="0" bIns="0"/>
          <a:lstStyle/>
          <a:p>
            <a:pPr lvl="0"/>
            <a:r>
              <a:rPr lang="en-US" smtClean="0"/>
              <a:t>Click to edit Master text styles</a:t>
            </a:r>
          </a:p>
        </p:txBody>
      </p:sp>
      <p:sp>
        <p:nvSpPr>
          <p:cNvPr id="230" name="PlaceHolder 3"/>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7739764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32"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233"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234"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235" name="PlaceHolder 5"/>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914104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76"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
        <p:nvSpPr>
          <p:cNvPr id="77" name="PlaceHolder 3"/>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pic>
        <p:nvPicPr>
          <p:cNvPr id="78" name="Picture 77"/>
          <p:cNvPicPr/>
          <p:nvPr/>
        </p:nvPicPr>
        <p:blipFill>
          <a:blip r:embed="rId2"/>
          <a:stretch/>
        </p:blipFill>
        <p:spPr>
          <a:xfrm>
            <a:off x="3602880" y="1604520"/>
            <a:ext cx="4984920" cy="3977280"/>
          </a:xfrm>
          <a:prstGeom prst="rect">
            <a:avLst/>
          </a:prstGeom>
          <a:ln>
            <a:noFill/>
          </a:ln>
        </p:spPr>
      </p:pic>
      <p:pic>
        <p:nvPicPr>
          <p:cNvPr id="79" name="Picture 78"/>
          <p:cNvPicPr/>
          <p:nvPr/>
        </p:nvPicPr>
        <p:blipFill>
          <a:blip r:embed="rId2"/>
          <a:stretch/>
        </p:blipFill>
        <p:spPr>
          <a:xfrm>
            <a:off x="3602880" y="1604520"/>
            <a:ext cx="4984920" cy="3977280"/>
          </a:xfrm>
          <a:prstGeom prst="rect">
            <a:avLst/>
          </a:prstGeom>
          <a:ln>
            <a:noFill/>
          </a:ln>
        </p:spPr>
      </p:pic>
      <p:sp>
        <p:nvSpPr>
          <p:cNvPr id="7"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8"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9"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622109194"/>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37"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
        <p:nvSpPr>
          <p:cNvPr id="238" name="PlaceHolder 3"/>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pic>
        <p:nvPicPr>
          <p:cNvPr id="239" name="Picture 238"/>
          <p:cNvPicPr/>
          <p:nvPr/>
        </p:nvPicPr>
        <p:blipFill>
          <a:blip r:embed="rId2"/>
          <a:stretch/>
        </p:blipFill>
        <p:spPr>
          <a:xfrm>
            <a:off x="3602880" y="1604520"/>
            <a:ext cx="4984920" cy="3977280"/>
          </a:xfrm>
          <a:prstGeom prst="rect">
            <a:avLst/>
          </a:prstGeom>
          <a:ln>
            <a:noFill/>
          </a:ln>
        </p:spPr>
      </p:pic>
      <p:pic>
        <p:nvPicPr>
          <p:cNvPr id="240" name="Picture 239"/>
          <p:cNvPicPr/>
          <p:nvPr/>
        </p:nvPicPr>
        <p:blipFill>
          <a:blip r:embed="rId2"/>
          <a:stretch/>
        </p:blipFill>
        <p:spPr>
          <a:xfrm>
            <a:off x="3602880" y="1604520"/>
            <a:ext cx="4984920" cy="3977280"/>
          </a:xfrm>
          <a:prstGeom prst="rect">
            <a:avLst/>
          </a:prstGeom>
          <a:ln>
            <a:noFill/>
          </a:ln>
        </p:spPr>
      </p:pic>
    </p:spTree>
    <p:extLst>
      <p:ext uri="{BB962C8B-B14F-4D97-AF65-F5344CB8AC3E}">
        <p14:creationId xmlns:p14="http://schemas.microsoft.com/office/powerpoint/2010/main" val="232635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
        <p:nvSpPr>
          <p:cNvPr id="2" name="PlaceHolder 3"/>
          <p:cNvSpPr>
            <a:spLocks noGrp="1"/>
          </p:cNvSpPr>
          <p:nvPr>
            <p:ph type="dt"/>
          </p:nvPr>
        </p:nvSpPr>
        <p:spPr>
          <a:xfrm>
            <a:off x="8512920" y="6327720"/>
            <a:ext cx="1599840" cy="377640"/>
          </a:xfrm>
          <a:prstGeom prst="rect">
            <a:avLst/>
          </a:prstGeom>
        </p:spPr>
        <p:txBody>
          <a:bodyPr anchor="ctr"/>
          <a:lstStyle/>
          <a:p>
            <a:r>
              <a:rPr lang="en-US" smtClean="0"/>
              <a:t>1/29/2015</a:t>
            </a:r>
            <a:endParaRPr lang="en-US"/>
          </a:p>
        </p:txBody>
      </p:sp>
      <p:sp>
        <p:nvSpPr>
          <p:cNvPr id="3" name="PlaceHolder 4"/>
          <p:cNvSpPr>
            <a:spLocks noGrp="1"/>
          </p:cNvSpPr>
          <p:nvPr>
            <p:ph type="ftr" idx="10"/>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4" name="PlaceHolder 5"/>
          <p:cNvSpPr>
            <a:spLocks noGrp="1"/>
          </p:cNvSpPr>
          <p:nvPr>
            <p:ph type="sldNum" idx="11"/>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1641741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
        <p:nvSpPr>
          <p:cNvPr id="87" name="PlaceHolder 2"/>
          <p:cNvSpPr>
            <a:spLocks noGrp="1"/>
          </p:cNvSpPr>
          <p:nvPr>
            <p:ph type="subTitle"/>
          </p:nvPr>
        </p:nvSpPr>
        <p:spPr>
          <a:xfrm>
            <a:off x="609480" y="1604520"/>
            <a:ext cx="10972440" cy="3977280"/>
          </a:xfrm>
          <a:prstGeom prst="rect">
            <a:avLst/>
          </a:prstGeom>
        </p:spPr>
        <p:txBody>
          <a:bodyPr lIns="0" tIns="0" rIns="0" bIns="0" anchor="ctr"/>
          <a:lstStyle/>
          <a:p>
            <a:pPr algn="ctr"/>
            <a:r>
              <a:rPr lang="en-US" smtClean="0"/>
              <a:t>Click to edit Master subtitle style</a:t>
            </a:r>
            <a:endParaRPr/>
          </a:p>
        </p:txBody>
      </p:sp>
      <p:sp>
        <p:nvSpPr>
          <p:cNvPr id="4"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5"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6"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115920447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
        <p:nvSpPr>
          <p:cNvPr id="89"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
        <p:nvSpPr>
          <p:cNvPr id="4"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5"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6"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8071214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91"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92" name="PlaceHolder 3"/>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
        <p:nvSpPr>
          <p:cNvPr id="5"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6"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7"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236533439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3"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4"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5"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183235985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609480" y="273600"/>
            <a:ext cx="10972440" cy="5307840"/>
          </a:xfrm>
          <a:prstGeom prst="rect">
            <a:avLst/>
          </a:prstGeom>
        </p:spPr>
        <p:txBody>
          <a:bodyPr lIns="0" tIns="0" rIns="0" bIns="0" anchor="ctr"/>
          <a:lstStyle/>
          <a:p>
            <a:pPr algn="ctr"/>
            <a:r>
              <a:rPr lang="en-US" smtClean="0"/>
              <a:t>Click to edit Master subtitle style</a:t>
            </a:r>
            <a:endParaRPr/>
          </a:p>
        </p:txBody>
      </p:sp>
      <p:sp>
        <p:nvSpPr>
          <p:cNvPr id="3"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4"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5"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174793253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97" name="PlaceHolder 3"/>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98" name="PlaceHolder 4"/>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
        <p:nvSpPr>
          <p:cNvPr id="6"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7"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8"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16366747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
        <p:nvSpPr>
          <p:cNvPr id="47" name="PlaceHolder 2"/>
          <p:cNvSpPr>
            <a:spLocks noGrp="1"/>
          </p:cNvSpPr>
          <p:nvPr>
            <p:ph type="subTitle"/>
          </p:nvPr>
        </p:nvSpPr>
        <p:spPr>
          <a:xfrm>
            <a:off x="609480" y="1604520"/>
            <a:ext cx="10972440" cy="3977280"/>
          </a:xfrm>
          <a:prstGeom prst="rect">
            <a:avLst/>
          </a:prstGeom>
        </p:spPr>
        <p:txBody>
          <a:bodyPr lIns="0" tIns="0" rIns="0" bIns="0" anchor="ctr"/>
          <a:lstStyle>
            <a:lvl1pPr>
              <a:defRPr>
                <a:solidFill>
                  <a:schemeClr val="bg1"/>
                </a:solidFill>
              </a:defRPr>
            </a:lvl1pPr>
          </a:lstStyle>
          <a:p>
            <a:pPr algn="ctr"/>
            <a:r>
              <a:rPr lang="en-US" smtClean="0"/>
              <a:t>Click to edit Master subtitle style</a:t>
            </a:r>
            <a:endParaRPr dirty="0"/>
          </a:p>
        </p:txBody>
      </p:sp>
      <p:sp>
        <p:nvSpPr>
          <p:cNvPr id="4"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5"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6"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225155734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00"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101"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02"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6"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7"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8"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199583911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04"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05"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06" name="PlaceHolder 4"/>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
        <p:nvSpPr>
          <p:cNvPr id="6"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7"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8"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45609273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08" name="PlaceHolder 2"/>
          <p:cNvSpPr>
            <a:spLocks noGrp="1"/>
          </p:cNvSpPr>
          <p:nvPr>
            <p:ph type="body"/>
          </p:nvPr>
        </p:nvSpPr>
        <p:spPr>
          <a:xfrm>
            <a:off x="609480" y="1604520"/>
            <a:ext cx="10972440" cy="1896840"/>
          </a:xfrm>
          <a:prstGeom prst="rect">
            <a:avLst/>
          </a:prstGeom>
        </p:spPr>
        <p:txBody>
          <a:bodyPr lIns="0" tIns="0" rIns="0" bIns="0"/>
          <a:lstStyle/>
          <a:p>
            <a:pPr lvl="0"/>
            <a:r>
              <a:rPr lang="en-US" smtClean="0"/>
              <a:t>Click to edit Master text styles</a:t>
            </a:r>
          </a:p>
        </p:txBody>
      </p:sp>
      <p:sp>
        <p:nvSpPr>
          <p:cNvPr id="109" name="PlaceHolder 3"/>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
        <p:nvSpPr>
          <p:cNvPr id="5"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6"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7"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78625838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11"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12"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13"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114" name="PlaceHolder 5"/>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7"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8"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9"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26650498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16"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
        <p:nvSpPr>
          <p:cNvPr id="117" name="PlaceHolder 3"/>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pic>
        <p:nvPicPr>
          <p:cNvPr id="118" name="Picture 117"/>
          <p:cNvPicPr/>
          <p:nvPr/>
        </p:nvPicPr>
        <p:blipFill>
          <a:blip r:embed="rId2"/>
          <a:stretch/>
        </p:blipFill>
        <p:spPr>
          <a:xfrm>
            <a:off x="3602880" y="1604520"/>
            <a:ext cx="4984920" cy="3977280"/>
          </a:xfrm>
          <a:prstGeom prst="rect">
            <a:avLst/>
          </a:prstGeom>
          <a:ln>
            <a:noFill/>
          </a:ln>
        </p:spPr>
      </p:pic>
      <p:pic>
        <p:nvPicPr>
          <p:cNvPr id="119" name="Picture 118"/>
          <p:cNvPicPr/>
          <p:nvPr/>
        </p:nvPicPr>
        <p:blipFill>
          <a:blip r:embed="rId2"/>
          <a:stretch/>
        </p:blipFill>
        <p:spPr>
          <a:xfrm>
            <a:off x="3602880" y="1604520"/>
            <a:ext cx="4984920" cy="3977280"/>
          </a:xfrm>
          <a:prstGeom prst="rect">
            <a:avLst/>
          </a:prstGeom>
          <a:ln>
            <a:noFill/>
          </a:ln>
        </p:spPr>
      </p:pic>
      <p:sp>
        <p:nvSpPr>
          <p:cNvPr id="7"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8"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9"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221851853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3712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28" name="PlaceHolder 2"/>
          <p:cNvSpPr>
            <a:spLocks noGrp="1"/>
          </p:cNvSpPr>
          <p:nvPr>
            <p:ph type="subTitle"/>
          </p:nvPr>
        </p:nvSpPr>
        <p:spPr>
          <a:xfrm>
            <a:off x="609480" y="1604520"/>
            <a:ext cx="10972440" cy="397728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35439982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30"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6761087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32"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133" name="PlaceHolder 3"/>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7319182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Tree>
    <p:extLst>
      <p:ext uri="{BB962C8B-B14F-4D97-AF65-F5344CB8AC3E}">
        <p14:creationId xmlns:p14="http://schemas.microsoft.com/office/powerpoint/2010/main" val="575198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
        <p:nvSpPr>
          <p:cNvPr id="49" name="PlaceHolder 2"/>
          <p:cNvSpPr>
            <a:spLocks noGrp="1"/>
          </p:cNvSpPr>
          <p:nvPr>
            <p:ph type="body"/>
          </p:nvPr>
        </p:nvSpPr>
        <p:spPr>
          <a:xfrm>
            <a:off x="609480" y="1604520"/>
            <a:ext cx="10972440" cy="3977280"/>
          </a:xfrm>
          <a:prstGeom prst="rect">
            <a:avLst/>
          </a:prstGeom>
        </p:spPr>
        <p:txBody>
          <a:bodyPr lIns="0" tIns="0" rIns="0" bIns="0"/>
          <a:lstStyle>
            <a:lvl1pPr>
              <a:defRPr>
                <a:solidFill>
                  <a:schemeClr val="bg1"/>
                </a:solidFill>
              </a:defRPr>
            </a:lvl1pPr>
          </a:lstStyle>
          <a:p>
            <a:pPr lvl="0"/>
            <a:r>
              <a:rPr lang="en-US" smtClean="0"/>
              <a:t>Click to edit Master text styles</a:t>
            </a:r>
          </a:p>
        </p:txBody>
      </p:sp>
      <p:sp>
        <p:nvSpPr>
          <p:cNvPr id="4"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5"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6"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349296242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609480" y="273600"/>
            <a:ext cx="10972440" cy="530784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2500979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37"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38" name="PlaceHolder 3"/>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139" name="PlaceHolder 4"/>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1958263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41"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142"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43"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4279448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45"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46"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47" name="PlaceHolder 4"/>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8925123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49" name="PlaceHolder 2"/>
          <p:cNvSpPr>
            <a:spLocks noGrp="1"/>
          </p:cNvSpPr>
          <p:nvPr>
            <p:ph type="body"/>
          </p:nvPr>
        </p:nvSpPr>
        <p:spPr>
          <a:xfrm>
            <a:off x="609480" y="1604520"/>
            <a:ext cx="10972440" cy="1896840"/>
          </a:xfrm>
          <a:prstGeom prst="rect">
            <a:avLst/>
          </a:prstGeom>
        </p:spPr>
        <p:txBody>
          <a:bodyPr lIns="0" tIns="0" rIns="0" bIns="0"/>
          <a:lstStyle/>
          <a:p>
            <a:pPr lvl="0"/>
            <a:r>
              <a:rPr lang="en-US" smtClean="0"/>
              <a:t>Click to edit Master text styles</a:t>
            </a:r>
          </a:p>
        </p:txBody>
      </p:sp>
      <p:sp>
        <p:nvSpPr>
          <p:cNvPr id="150" name="PlaceHolder 3"/>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5411122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52"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53"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54"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155" name="PlaceHolder 5"/>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9837609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57"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
        <p:nvSpPr>
          <p:cNvPr id="158" name="PlaceHolder 3"/>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pic>
        <p:nvPicPr>
          <p:cNvPr id="159" name="Picture 158"/>
          <p:cNvPicPr/>
          <p:nvPr/>
        </p:nvPicPr>
        <p:blipFill>
          <a:blip r:embed="rId2"/>
          <a:stretch/>
        </p:blipFill>
        <p:spPr>
          <a:xfrm>
            <a:off x="3602880" y="1604520"/>
            <a:ext cx="4984920" cy="3977280"/>
          </a:xfrm>
          <a:prstGeom prst="rect">
            <a:avLst/>
          </a:prstGeom>
          <a:ln>
            <a:noFill/>
          </a:ln>
        </p:spPr>
      </p:pic>
      <p:pic>
        <p:nvPicPr>
          <p:cNvPr id="160" name="Picture 159"/>
          <p:cNvPicPr/>
          <p:nvPr/>
        </p:nvPicPr>
        <p:blipFill>
          <a:blip r:embed="rId2"/>
          <a:stretch/>
        </p:blipFill>
        <p:spPr>
          <a:xfrm>
            <a:off x="3602880" y="1604520"/>
            <a:ext cx="4984920" cy="3977280"/>
          </a:xfrm>
          <a:prstGeom prst="rect">
            <a:avLst/>
          </a:prstGeom>
          <a:ln>
            <a:noFill/>
          </a:ln>
        </p:spPr>
      </p:pic>
    </p:spTree>
    <p:extLst>
      <p:ext uri="{BB962C8B-B14F-4D97-AF65-F5344CB8AC3E}">
        <p14:creationId xmlns:p14="http://schemas.microsoft.com/office/powerpoint/2010/main" val="8743352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614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68" name="PlaceHolder 2"/>
          <p:cNvSpPr>
            <a:spLocks noGrp="1"/>
          </p:cNvSpPr>
          <p:nvPr>
            <p:ph type="subTitle"/>
          </p:nvPr>
        </p:nvSpPr>
        <p:spPr>
          <a:xfrm>
            <a:off x="609480" y="1604520"/>
            <a:ext cx="10972440" cy="397728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4268354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70"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238294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
        <p:nvSpPr>
          <p:cNvPr id="51" name="PlaceHolder 2"/>
          <p:cNvSpPr>
            <a:spLocks noGrp="1"/>
          </p:cNvSpPr>
          <p:nvPr>
            <p:ph type="body"/>
          </p:nvPr>
        </p:nvSpPr>
        <p:spPr>
          <a:xfrm>
            <a:off x="609480" y="1604520"/>
            <a:ext cx="5354280" cy="3977280"/>
          </a:xfrm>
          <a:prstGeom prst="rect">
            <a:avLst/>
          </a:prstGeom>
        </p:spPr>
        <p:txBody>
          <a:bodyPr lIns="0" tIns="0" rIns="0" bIns="0"/>
          <a:lstStyle>
            <a:lvl1pPr>
              <a:defRPr>
                <a:solidFill>
                  <a:schemeClr val="bg1"/>
                </a:solidFill>
              </a:defRPr>
            </a:lvl1pPr>
          </a:lstStyle>
          <a:p>
            <a:pPr lvl="0"/>
            <a:r>
              <a:rPr lang="en-US" smtClean="0"/>
              <a:t>Click to edit Master text styles</a:t>
            </a:r>
          </a:p>
        </p:txBody>
      </p:sp>
      <p:sp>
        <p:nvSpPr>
          <p:cNvPr id="52" name="PlaceHolder 3"/>
          <p:cNvSpPr>
            <a:spLocks noGrp="1"/>
          </p:cNvSpPr>
          <p:nvPr>
            <p:ph type="body"/>
          </p:nvPr>
        </p:nvSpPr>
        <p:spPr>
          <a:xfrm>
            <a:off x="6231960" y="1604520"/>
            <a:ext cx="5354280" cy="3977280"/>
          </a:xfrm>
          <a:prstGeom prst="rect">
            <a:avLst/>
          </a:prstGeom>
        </p:spPr>
        <p:txBody>
          <a:bodyPr lIns="0" tIns="0" rIns="0" bIns="0"/>
          <a:lstStyle>
            <a:lvl1pPr>
              <a:defRPr>
                <a:solidFill>
                  <a:schemeClr val="bg1"/>
                </a:solidFill>
              </a:defRPr>
            </a:lvl1pPr>
          </a:lstStyle>
          <a:p>
            <a:pPr lvl="0"/>
            <a:r>
              <a:rPr lang="en-US" smtClean="0"/>
              <a:t>Click to edit Master text styles</a:t>
            </a:r>
          </a:p>
        </p:txBody>
      </p:sp>
      <p:sp>
        <p:nvSpPr>
          <p:cNvPr id="5"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6"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7"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22290419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72"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173" name="PlaceHolder 3"/>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4878118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Tree>
    <p:extLst>
      <p:ext uri="{BB962C8B-B14F-4D97-AF65-F5344CB8AC3E}">
        <p14:creationId xmlns:p14="http://schemas.microsoft.com/office/powerpoint/2010/main" val="24595763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609480" y="273600"/>
            <a:ext cx="10972440" cy="530784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14529538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77"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78" name="PlaceHolder 3"/>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179" name="PlaceHolder 4"/>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1590244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81"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182"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83"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4923989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85"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86"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87" name="PlaceHolder 4"/>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854786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89" name="PlaceHolder 2"/>
          <p:cNvSpPr>
            <a:spLocks noGrp="1"/>
          </p:cNvSpPr>
          <p:nvPr>
            <p:ph type="body"/>
          </p:nvPr>
        </p:nvSpPr>
        <p:spPr>
          <a:xfrm>
            <a:off x="609480" y="1604520"/>
            <a:ext cx="10972440" cy="1896840"/>
          </a:xfrm>
          <a:prstGeom prst="rect">
            <a:avLst/>
          </a:prstGeom>
        </p:spPr>
        <p:txBody>
          <a:bodyPr lIns="0" tIns="0" rIns="0" bIns="0"/>
          <a:lstStyle/>
          <a:p>
            <a:pPr lvl="0"/>
            <a:r>
              <a:rPr lang="en-US" smtClean="0"/>
              <a:t>Click to edit Master text styles</a:t>
            </a:r>
          </a:p>
        </p:txBody>
      </p:sp>
      <p:sp>
        <p:nvSpPr>
          <p:cNvPr id="190" name="PlaceHolder 3"/>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9231761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92"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93"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94"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195" name="PlaceHolder 5"/>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41459716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97"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
        <p:nvSpPr>
          <p:cNvPr id="198" name="PlaceHolder 3"/>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pic>
        <p:nvPicPr>
          <p:cNvPr id="199" name="Picture 198"/>
          <p:cNvPicPr/>
          <p:nvPr/>
        </p:nvPicPr>
        <p:blipFill>
          <a:blip r:embed="rId2"/>
          <a:stretch/>
        </p:blipFill>
        <p:spPr>
          <a:xfrm>
            <a:off x="3602880" y="1604520"/>
            <a:ext cx="4984920" cy="3977280"/>
          </a:xfrm>
          <a:prstGeom prst="rect">
            <a:avLst/>
          </a:prstGeom>
          <a:ln>
            <a:noFill/>
          </a:ln>
        </p:spPr>
      </p:pic>
      <p:pic>
        <p:nvPicPr>
          <p:cNvPr id="200" name="Picture 199"/>
          <p:cNvPicPr/>
          <p:nvPr/>
        </p:nvPicPr>
        <p:blipFill>
          <a:blip r:embed="rId2"/>
          <a:stretch/>
        </p:blipFill>
        <p:spPr>
          <a:xfrm>
            <a:off x="3602880" y="1604520"/>
            <a:ext cx="4984920" cy="3977280"/>
          </a:xfrm>
          <a:prstGeom prst="rect">
            <a:avLst/>
          </a:prstGeom>
          <a:ln>
            <a:noFill/>
          </a:ln>
        </p:spPr>
      </p:pic>
    </p:spTree>
    <p:extLst>
      <p:ext uri="{BB962C8B-B14F-4D97-AF65-F5344CB8AC3E}">
        <p14:creationId xmlns:p14="http://schemas.microsoft.com/office/powerpoint/2010/main" val="13574878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399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
        <p:nvSpPr>
          <p:cNvPr id="3"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4"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5"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334070092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08" name="PlaceHolder 2"/>
          <p:cNvSpPr>
            <a:spLocks noGrp="1"/>
          </p:cNvSpPr>
          <p:nvPr>
            <p:ph type="subTitle"/>
          </p:nvPr>
        </p:nvSpPr>
        <p:spPr>
          <a:xfrm>
            <a:off x="609480" y="1604520"/>
            <a:ext cx="10972440" cy="397728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7413773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10"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3033667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12"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213" name="PlaceHolder 3"/>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595432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Tree>
    <p:extLst>
      <p:ext uri="{BB962C8B-B14F-4D97-AF65-F5344CB8AC3E}">
        <p14:creationId xmlns:p14="http://schemas.microsoft.com/office/powerpoint/2010/main" val="26485430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609480" y="273600"/>
            <a:ext cx="10972440" cy="530784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17950185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218" name="PlaceHolder 3"/>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219" name="PlaceHolder 4"/>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3368451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21"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222"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223"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4693581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25"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226"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227" name="PlaceHolder 4"/>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7718554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29" name="PlaceHolder 2"/>
          <p:cNvSpPr>
            <a:spLocks noGrp="1"/>
          </p:cNvSpPr>
          <p:nvPr>
            <p:ph type="body"/>
          </p:nvPr>
        </p:nvSpPr>
        <p:spPr>
          <a:xfrm>
            <a:off x="609480" y="1604520"/>
            <a:ext cx="10972440" cy="1896840"/>
          </a:xfrm>
          <a:prstGeom prst="rect">
            <a:avLst/>
          </a:prstGeom>
        </p:spPr>
        <p:txBody>
          <a:bodyPr lIns="0" tIns="0" rIns="0" bIns="0"/>
          <a:lstStyle/>
          <a:p>
            <a:pPr lvl="0"/>
            <a:r>
              <a:rPr lang="en-US" smtClean="0"/>
              <a:t>Click to edit Master text styles</a:t>
            </a:r>
          </a:p>
        </p:txBody>
      </p:sp>
      <p:sp>
        <p:nvSpPr>
          <p:cNvPr id="230" name="PlaceHolder 3"/>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6819156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32"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233"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234"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235" name="PlaceHolder 5"/>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789918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tIns="0" rIns="0" bIns="0" anchor="ctr"/>
          <a:lstStyle>
            <a:lvl1pPr>
              <a:defRPr>
                <a:solidFill>
                  <a:schemeClr val="bg1"/>
                </a:solidFill>
              </a:defRPr>
            </a:lvl1pPr>
          </a:lstStyle>
          <a:p>
            <a:pPr algn="ctr"/>
            <a:r>
              <a:rPr lang="en-US" smtClean="0"/>
              <a:t>Click to edit Master subtitle style</a:t>
            </a:r>
            <a:endParaRPr dirty="0"/>
          </a:p>
        </p:txBody>
      </p:sp>
      <p:sp>
        <p:nvSpPr>
          <p:cNvPr id="3"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4"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5"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1873552651"/>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237"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
        <p:nvSpPr>
          <p:cNvPr id="238" name="PlaceHolder 3"/>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pic>
        <p:nvPicPr>
          <p:cNvPr id="239" name="Picture 238"/>
          <p:cNvPicPr/>
          <p:nvPr/>
        </p:nvPicPr>
        <p:blipFill>
          <a:blip r:embed="rId2"/>
          <a:stretch/>
        </p:blipFill>
        <p:spPr>
          <a:xfrm>
            <a:off x="3602880" y="1604520"/>
            <a:ext cx="4984920" cy="3977280"/>
          </a:xfrm>
          <a:prstGeom prst="rect">
            <a:avLst/>
          </a:prstGeom>
          <a:ln>
            <a:noFill/>
          </a:ln>
        </p:spPr>
      </p:pic>
      <p:pic>
        <p:nvPicPr>
          <p:cNvPr id="240" name="Picture 239"/>
          <p:cNvPicPr/>
          <p:nvPr/>
        </p:nvPicPr>
        <p:blipFill>
          <a:blip r:embed="rId2"/>
          <a:stretch/>
        </p:blipFill>
        <p:spPr>
          <a:xfrm>
            <a:off x="3602880" y="1604520"/>
            <a:ext cx="4984920" cy="3977280"/>
          </a:xfrm>
          <a:prstGeom prst="rect">
            <a:avLst/>
          </a:prstGeom>
          <a:ln>
            <a:noFill/>
          </a:ln>
        </p:spPr>
      </p:pic>
    </p:spTree>
    <p:extLst>
      <p:ext uri="{BB962C8B-B14F-4D97-AF65-F5344CB8AC3E}">
        <p14:creationId xmlns:p14="http://schemas.microsoft.com/office/powerpoint/2010/main" val="30541975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004568"/>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
        <p:nvSpPr>
          <p:cNvPr id="47" name="PlaceHolder 2"/>
          <p:cNvSpPr>
            <a:spLocks noGrp="1"/>
          </p:cNvSpPr>
          <p:nvPr>
            <p:ph type="subTitle"/>
          </p:nvPr>
        </p:nvSpPr>
        <p:spPr>
          <a:xfrm>
            <a:off x="609480" y="1604520"/>
            <a:ext cx="10972440" cy="3977280"/>
          </a:xfrm>
          <a:prstGeom prst="rect">
            <a:avLst/>
          </a:prstGeom>
        </p:spPr>
        <p:txBody>
          <a:bodyPr lIns="0" tIns="0" rIns="0" bIns="0" anchor="ctr"/>
          <a:lstStyle>
            <a:lvl1pPr>
              <a:defRPr>
                <a:solidFill>
                  <a:schemeClr val="bg1"/>
                </a:solidFill>
              </a:defRPr>
            </a:lvl1pPr>
          </a:lstStyle>
          <a:p>
            <a:pPr algn="ctr"/>
            <a:r>
              <a:rPr lang="en-US" smtClean="0"/>
              <a:t>Click to edit Master subtitle style</a:t>
            </a:r>
            <a:endParaRPr dirty="0"/>
          </a:p>
        </p:txBody>
      </p:sp>
    </p:spTree>
    <p:extLst>
      <p:ext uri="{BB962C8B-B14F-4D97-AF65-F5344CB8AC3E}">
        <p14:creationId xmlns:p14="http://schemas.microsoft.com/office/powerpoint/2010/main" val="359321200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
        <p:nvSpPr>
          <p:cNvPr id="49" name="PlaceHolder 2"/>
          <p:cNvSpPr>
            <a:spLocks noGrp="1"/>
          </p:cNvSpPr>
          <p:nvPr>
            <p:ph type="body"/>
          </p:nvPr>
        </p:nvSpPr>
        <p:spPr>
          <a:xfrm>
            <a:off x="609480" y="1604520"/>
            <a:ext cx="10972440" cy="3977280"/>
          </a:xfrm>
          <a:prstGeom prst="rect">
            <a:avLst/>
          </a:prstGeom>
        </p:spPr>
        <p:txBody>
          <a:bodyPr lIns="0" tIns="0" rIns="0" bIns="0"/>
          <a:lstStyle>
            <a:lvl1pPr>
              <a:defRPr>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44226075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
        <p:nvSpPr>
          <p:cNvPr id="51" name="PlaceHolder 2"/>
          <p:cNvSpPr>
            <a:spLocks noGrp="1"/>
          </p:cNvSpPr>
          <p:nvPr>
            <p:ph type="body"/>
          </p:nvPr>
        </p:nvSpPr>
        <p:spPr>
          <a:xfrm>
            <a:off x="609480" y="1604520"/>
            <a:ext cx="5354280" cy="3977280"/>
          </a:xfrm>
          <a:prstGeom prst="rect">
            <a:avLst/>
          </a:prstGeom>
        </p:spPr>
        <p:txBody>
          <a:bodyPr lIns="0" tIns="0" rIns="0" bIns="0"/>
          <a:lstStyle>
            <a:lvl1pPr>
              <a:defRPr>
                <a:solidFill>
                  <a:schemeClr val="bg1"/>
                </a:solidFill>
              </a:defRPr>
            </a:lvl1pPr>
          </a:lstStyle>
          <a:p>
            <a:pPr lvl="0"/>
            <a:r>
              <a:rPr lang="en-US" smtClean="0"/>
              <a:t>Click to edit Master text styles</a:t>
            </a:r>
          </a:p>
        </p:txBody>
      </p:sp>
      <p:sp>
        <p:nvSpPr>
          <p:cNvPr id="52" name="PlaceHolder 3"/>
          <p:cNvSpPr>
            <a:spLocks noGrp="1"/>
          </p:cNvSpPr>
          <p:nvPr>
            <p:ph type="body"/>
          </p:nvPr>
        </p:nvSpPr>
        <p:spPr>
          <a:xfrm>
            <a:off x="6231960" y="1604520"/>
            <a:ext cx="5354280" cy="3977280"/>
          </a:xfrm>
          <a:prstGeom prst="rect">
            <a:avLst/>
          </a:prstGeom>
        </p:spPr>
        <p:txBody>
          <a:bodyPr lIns="0" tIns="0" rIns="0" bIns="0"/>
          <a:lstStyle>
            <a:lvl1pPr>
              <a:defRPr>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288006947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Tree>
    <p:extLst>
      <p:ext uri="{BB962C8B-B14F-4D97-AF65-F5344CB8AC3E}">
        <p14:creationId xmlns:p14="http://schemas.microsoft.com/office/powerpoint/2010/main" val="2249184216"/>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tIns="0" rIns="0" bIns="0" anchor="ctr"/>
          <a:lstStyle>
            <a:lvl1pPr>
              <a:defRPr>
                <a:solidFill>
                  <a:schemeClr val="bg1"/>
                </a:solidFill>
              </a:defRPr>
            </a:lvl1pPr>
          </a:lstStyle>
          <a:p>
            <a:pPr algn="ctr"/>
            <a:r>
              <a:rPr lang="en-US" smtClean="0"/>
              <a:t>Click to edit Master subtitle style</a:t>
            </a:r>
            <a:endParaRPr dirty="0"/>
          </a:p>
        </p:txBody>
      </p:sp>
    </p:spTree>
    <p:extLst>
      <p:ext uri="{BB962C8B-B14F-4D97-AF65-F5344CB8AC3E}">
        <p14:creationId xmlns:p14="http://schemas.microsoft.com/office/powerpoint/2010/main" val="176791988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dirty="0"/>
          </a:p>
        </p:txBody>
      </p:sp>
      <p:sp>
        <p:nvSpPr>
          <p:cNvPr id="56"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57" name="PlaceHolder 3"/>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58" name="PlaceHolder 4"/>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61529837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60"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61"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62"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6149299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65"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66" name="PlaceHolder 4"/>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232427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dirty="0"/>
          </a:p>
        </p:txBody>
      </p:sp>
      <p:sp>
        <p:nvSpPr>
          <p:cNvPr id="56"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57" name="PlaceHolder 3"/>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58" name="PlaceHolder 4"/>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
        <p:nvSpPr>
          <p:cNvPr id="6"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7"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8"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2158787230"/>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68" name="PlaceHolder 2"/>
          <p:cNvSpPr>
            <a:spLocks noGrp="1"/>
          </p:cNvSpPr>
          <p:nvPr>
            <p:ph type="body"/>
          </p:nvPr>
        </p:nvSpPr>
        <p:spPr>
          <a:xfrm>
            <a:off x="609480" y="1604520"/>
            <a:ext cx="10972440" cy="1896840"/>
          </a:xfrm>
          <a:prstGeom prst="rect">
            <a:avLst/>
          </a:prstGeom>
        </p:spPr>
        <p:txBody>
          <a:bodyPr lIns="0" tIns="0" rIns="0" bIns="0"/>
          <a:lstStyle/>
          <a:p>
            <a:pPr lvl="0"/>
            <a:r>
              <a:rPr lang="en-US" smtClean="0"/>
              <a:t>Click to edit Master text styles</a:t>
            </a:r>
          </a:p>
        </p:txBody>
      </p:sp>
      <p:sp>
        <p:nvSpPr>
          <p:cNvPr id="69" name="PlaceHolder 3"/>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9924849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72"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73"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74" name="PlaceHolder 5"/>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4537437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76"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
        <p:nvSpPr>
          <p:cNvPr id="77" name="PlaceHolder 3"/>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pic>
        <p:nvPicPr>
          <p:cNvPr id="78" name="Picture 77"/>
          <p:cNvPicPr/>
          <p:nvPr/>
        </p:nvPicPr>
        <p:blipFill>
          <a:blip r:embed="rId2"/>
          <a:stretch/>
        </p:blipFill>
        <p:spPr>
          <a:xfrm>
            <a:off x="3602880" y="1604520"/>
            <a:ext cx="4984920" cy="3977280"/>
          </a:xfrm>
          <a:prstGeom prst="rect">
            <a:avLst/>
          </a:prstGeom>
          <a:ln>
            <a:noFill/>
          </a:ln>
        </p:spPr>
      </p:pic>
      <p:pic>
        <p:nvPicPr>
          <p:cNvPr id="79" name="Picture 78"/>
          <p:cNvPicPr/>
          <p:nvPr/>
        </p:nvPicPr>
        <p:blipFill>
          <a:blip r:embed="rId2"/>
          <a:stretch/>
        </p:blipFill>
        <p:spPr>
          <a:xfrm>
            <a:off x="3602880" y="1604520"/>
            <a:ext cx="4984920" cy="3977280"/>
          </a:xfrm>
          <a:prstGeom prst="rect">
            <a:avLst/>
          </a:prstGeom>
          <a:ln>
            <a:noFill/>
          </a:ln>
        </p:spPr>
      </p:pic>
    </p:spTree>
    <p:extLst>
      <p:ext uri="{BB962C8B-B14F-4D97-AF65-F5344CB8AC3E}">
        <p14:creationId xmlns:p14="http://schemas.microsoft.com/office/powerpoint/2010/main" val="397392280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409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
        <p:nvSpPr>
          <p:cNvPr id="87" name="PlaceHolder 2"/>
          <p:cNvSpPr>
            <a:spLocks noGrp="1"/>
          </p:cNvSpPr>
          <p:nvPr>
            <p:ph type="subTitle"/>
          </p:nvPr>
        </p:nvSpPr>
        <p:spPr>
          <a:xfrm>
            <a:off x="609480" y="1604520"/>
            <a:ext cx="10972440" cy="397728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2827879486"/>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lstStyle>
            <a:lvl1pPr>
              <a:defRPr>
                <a:solidFill>
                  <a:schemeClr val="bg1"/>
                </a:solidFill>
              </a:defRPr>
            </a:lvl1pPr>
          </a:lstStyle>
          <a:p>
            <a:r>
              <a:rPr lang="en-US" smtClean="0"/>
              <a:t>Click to edit Master title style</a:t>
            </a:r>
            <a:endParaRPr dirty="0"/>
          </a:p>
        </p:txBody>
      </p:sp>
      <p:sp>
        <p:nvSpPr>
          <p:cNvPr id="89"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108893252"/>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91"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92" name="PlaceHolder 3"/>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891560200"/>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Tree>
    <p:extLst>
      <p:ext uri="{BB962C8B-B14F-4D97-AF65-F5344CB8AC3E}">
        <p14:creationId xmlns:p14="http://schemas.microsoft.com/office/powerpoint/2010/main" val="42593112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609480" y="273600"/>
            <a:ext cx="10972440" cy="530784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26258205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97" name="PlaceHolder 3"/>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98" name="PlaceHolder 4"/>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806034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60"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61"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62"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6"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7"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8"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80865143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00"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101"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02"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664785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04"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05"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06" name="PlaceHolder 4"/>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0388764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08" name="PlaceHolder 2"/>
          <p:cNvSpPr>
            <a:spLocks noGrp="1"/>
          </p:cNvSpPr>
          <p:nvPr>
            <p:ph type="body"/>
          </p:nvPr>
        </p:nvSpPr>
        <p:spPr>
          <a:xfrm>
            <a:off x="609480" y="1604520"/>
            <a:ext cx="10972440" cy="1896840"/>
          </a:xfrm>
          <a:prstGeom prst="rect">
            <a:avLst/>
          </a:prstGeom>
        </p:spPr>
        <p:txBody>
          <a:bodyPr lIns="0" tIns="0" rIns="0" bIns="0"/>
          <a:lstStyle/>
          <a:p>
            <a:pPr lvl="0"/>
            <a:r>
              <a:rPr lang="en-US" smtClean="0"/>
              <a:t>Click to edit Master text styles</a:t>
            </a:r>
          </a:p>
        </p:txBody>
      </p:sp>
      <p:sp>
        <p:nvSpPr>
          <p:cNvPr id="109" name="PlaceHolder 3"/>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7077211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11"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12"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13"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114" name="PlaceHolder 5"/>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3805680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16"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
        <p:nvSpPr>
          <p:cNvPr id="117" name="PlaceHolder 3"/>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pic>
        <p:nvPicPr>
          <p:cNvPr id="118" name="Picture 117"/>
          <p:cNvPicPr/>
          <p:nvPr/>
        </p:nvPicPr>
        <p:blipFill>
          <a:blip r:embed="rId2"/>
          <a:stretch/>
        </p:blipFill>
        <p:spPr>
          <a:xfrm>
            <a:off x="3602880" y="1604520"/>
            <a:ext cx="4984920" cy="3977280"/>
          </a:xfrm>
          <a:prstGeom prst="rect">
            <a:avLst/>
          </a:prstGeom>
          <a:ln>
            <a:noFill/>
          </a:ln>
        </p:spPr>
      </p:pic>
      <p:pic>
        <p:nvPicPr>
          <p:cNvPr id="119" name="Picture 118"/>
          <p:cNvPicPr/>
          <p:nvPr/>
        </p:nvPicPr>
        <p:blipFill>
          <a:blip r:embed="rId2"/>
          <a:stretch/>
        </p:blipFill>
        <p:spPr>
          <a:xfrm>
            <a:off x="3602880" y="1604520"/>
            <a:ext cx="4984920" cy="3977280"/>
          </a:xfrm>
          <a:prstGeom prst="rect">
            <a:avLst/>
          </a:prstGeom>
          <a:ln>
            <a:noFill/>
          </a:ln>
        </p:spPr>
      </p:pic>
    </p:spTree>
    <p:extLst>
      <p:ext uri="{BB962C8B-B14F-4D97-AF65-F5344CB8AC3E}">
        <p14:creationId xmlns:p14="http://schemas.microsoft.com/office/powerpoint/2010/main" val="6541610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733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28" name="PlaceHolder 2"/>
          <p:cNvSpPr>
            <a:spLocks noGrp="1"/>
          </p:cNvSpPr>
          <p:nvPr>
            <p:ph type="subTitle"/>
          </p:nvPr>
        </p:nvSpPr>
        <p:spPr>
          <a:xfrm>
            <a:off x="609480" y="1604520"/>
            <a:ext cx="10972440" cy="397728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20390966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30"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5129250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32"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133" name="PlaceHolder 3"/>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2441521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Tree>
    <p:extLst>
      <p:ext uri="{BB962C8B-B14F-4D97-AF65-F5344CB8AC3E}">
        <p14:creationId xmlns:p14="http://schemas.microsoft.com/office/powerpoint/2010/main" val="372510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65"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66" name="PlaceHolder 4"/>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
        <p:nvSpPr>
          <p:cNvPr id="6" name="PlaceHolder 3"/>
          <p:cNvSpPr>
            <a:spLocks noGrp="1"/>
          </p:cNvSpPr>
          <p:nvPr>
            <p:ph type="dt" idx="10"/>
          </p:nvPr>
        </p:nvSpPr>
        <p:spPr>
          <a:xfrm>
            <a:off x="8512920" y="6327720"/>
            <a:ext cx="1599840" cy="377640"/>
          </a:xfrm>
          <a:prstGeom prst="rect">
            <a:avLst/>
          </a:prstGeom>
        </p:spPr>
        <p:txBody>
          <a:bodyPr anchor="ctr"/>
          <a:lstStyle/>
          <a:p>
            <a:r>
              <a:rPr lang="en-US" smtClean="0"/>
              <a:t>1/29/2015</a:t>
            </a:r>
            <a:endParaRPr lang="en-US"/>
          </a:p>
        </p:txBody>
      </p:sp>
      <p:sp>
        <p:nvSpPr>
          <p:cNvPr id="7" name="PlaceHolder 4"/>
          <p:cNvSpPr>
            <a:spLocks noGrp="1"/>
          </p:cNvSpPr>
          <p:nvPr>
            <p:ph type="ftr" idx="11"/>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8" name="PlaceHolder 5"/>
          <p:cNvSpPr>
            <a:spLocks noGrp="1"/>
          </p:cNvSpPr>
          <p:nvPr>
            <p:ph type="sldNum" idx="12"/>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304383794"/>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609480" y="273600"/>
            <a:ext cx="10972440" cy="530784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1898736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37"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38" name="PlaceHolder 3"/>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
        <p:nvSpPr>
          <p:cNvPr id="139" name="PlaceHolder 4"/>
          <p:cNvSpPr>
            <a:spLocks noGrp="1"/>
          </p:cNvSpPr>
          <p:nvPr>
            <p:ph type="body"/>
          </p:nvPr>
        </p:nvSpPr>
        <p:spPr>
          <a:xfrm>
            <a:off x="6231960" y="1604520"/>
            <a:ext cx="535428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3976737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41" name="PlaceHolder 2"/>
          <p:cNvSpPr>
            <a:spLocks noGrp="1"/>
          </p:cNvSpPr>
          <p:nvPr>
            <p:ph type="body"/>
          </p:nvPr>
        </p:nvSpPr>
        <p:spPr>
          <a:xfrm>
            <a:off x="609480" y="1604520"/>
            <a:ext cx="5354280" cy="3977280"/>
          </a:xfrm>
          <a:prstGeom prst="rect">
            <a:avLst/>
          </a:prstGeom>
        </p:spPr>
        <p:txBody>
          <a:bodyPr lIns="0" tIns="0" rIns="0" bIns="0"/>
          <a:lstStyle/>
          <a:p>
            <a:pPr lvl="0"/>
            <a:r>
              <a:rPr lang="en-US" smtClean="0"/>
              <a:t>Click to edit Master text styles</a:t>
            </a:r>
          </a:p>
        </p:txBody>
      </p:sp>
      <p:sp>
        <p:nvSpPr>
          <p:cNvPr id="142"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43"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78141937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45"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46"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47" name="PlaceHolder 4"/>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9899484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49" name="PlaceHolder 2"/>
          <p:cNvSpPr>
            <a:spLocks noGrp="1"/>
          </p:cNvSpPr>
          <p:nvPr>
            <p:ph type="body"/>
          </p:nvPr>
        </p:nvSpPr>
        <p:spPr>
          <a:xfrm>
            <a:off x="609480" y="1604520"/>
            <a:ext cx="10972440" cy="1896840"/>
          </a:xfrm>
          <a:prstGeom prst="rect">
            <a:avLst/>
          </a:prstGeom>
        </p:spPr>
        <p:txBody>
          <a:bodyPr lIns="0" tIns="0" rIns="0" bIns="0"/>
          <a:lstStyle/>
          <a:p>
            <a:pPr lvl="0"/>
            <a:r>
              <a:rPr lang="en-US" smtClean="0"/>
              <a:t>Click to edit Master text styles</a:t>
            </a:r>
          </a:p>
        </p:txBody>
      </p:sp>
      <p:sp>
        <p:nvSpPr>
          <p:cNvPr id="150" name="PlaceHolder 3"/>
          <p:cNvSpPr>
            <a:spLocks noGrp="1"/>
          </p:cNvSpPr>
          <p:nvPr>
            <p:ph type="body"/>
          </p:nvPr>
        </p:nvSpPr>
        <p:spPr>
          <a:xfrm>
            <a:off x="609480" y="3682080"/>
            <a:ext cx="1097244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4575490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52" name="PlaceHolder 2"/>
          <p:cNvSpPr>
            <a:spLocks noGrp="1"/>
          </p:cNvSpPr>
          <p:nvPr>
            <p:ph type="body"/>
          </p:nvPr>
        </p:nvSpPr>
        <p:spPr>
          <a:xfrm>
            <a:off x="609480" y="1604520"/>
            <a:ext cx="5354280" cy="1896840"/>
          </a:xfrm>
          <a:prstGeom prst="rect">
            <a:avLst/>
          </a:prstGeom>
        </p:spPr>
        <p:txBody>
          <a:bodyPr lIns="0" tIns="0" rIns="0" bIns="0"/>
          <a:lstStyle/>
          <a:p>
            <a:pPr lvl="0"/>
            <a:r>
              <a:rPr lang="en-US" smtClean="0"/>
              <a:t>Click to edit Master text styles</a:t>
            </a:r>
          </a:p>
        </p:txBody>
      </p:sp>
      <p:sp>
        <p:nvSpPr>
          <p:cNvPr id="153" name="PlaceHolder 3"/>
          <p:cNvSpPr>
            <a:spLocks noGrp="1"/>
          </p:cNvSpPr>
          <p:nvPr>
            <p:ph type="body"/>
          </p:nvPr>
        </p:nvSpPr>
        <p:spPr>
          <a:xfrm>
            <a:off x="6231960" y="1604520"/>
            <a:ext cx="5354280" cy="1896840"/>
          </a:xfrm>
          <a:prstGeom prst="rect">
            <a:avLst/>
          </a:prstGeom>
        </p:spPr>
        <p:txBody>
          <a:bodyPr lIns="0" tIns="0" rIns="0" bIns="0"/>
          <a:lstStyle/>
          <a:p>
            <a:pPr lvl="0"/>
            <a:r>
              <a:rPr lang="en-US" smtClean="0"/>
              <a:t>Click to edit Master text styles</a:t>
            </a:r>
          </a:p>
        </p:txBody>
      </p:sp>
      <p:sp>
        <p:nvSpPr>
          <p:cNvPr id="154" name="PlaceHolder 4"/>
          <p:cNvSpPr>
            <a:spLocks noGrp="1"/>
          </p:cNvSpPr>
          <p:nvPr>
            <p:ph type="body"/>
          </p:nvPr>
        </p:nvSpPr>
        <p:spPr>
          <a:xfrm>
            <a:off x="6231960" y="3682080"/>
            <a:ext cx="5354280" cy="1896840"/>
          </a:xfrm>
          <a:prstGeom prst="rect">
            <a:avLst/>
          </a:prstGeom>
        </p:spPr>
        <p:txBody>
          <a:bodyPr lIns="0" tIns="0" rIns="0" bIns="0"/>
          <a:lstStyle/>
          <a:p>
            <a:pPr lvl="0"/>
            <a:r>
              <a:rPr lang="en-US" smtClean="0"/>
              <a:t>Click to edit Master text styles</a:t>
            </a:r>
          </a:p>
        </p:txBody>
      </p:sp>
      <p:sp>
        <p:nvSpPr>
          <p:cNvPr id="155" name="PlaceHolder 5"/>
          <p:cNvSpPr>
            <a:spLocks noGrp="1"/>
          </p:cNvSpPr>
          <p:nvPr>
            <p:ph type="body"/>
          </p:nvPr>
        </p:nvSpPr>
        <p:spPr>
          <a:xfrm>
            <a:off x="609480" y="3682080"/>
            <a:ext cx="5354280" cy="189684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10100800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57"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
        <p:nvSpPr>
          <p:cNvPr id="158" name="PlaceHolder 3"/>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pic>
        <p:nvPicPr>
          <p:cNvPr id="159" name="Picture 158"/>
          <p:cNvPicPr/>
          <p:nvPr/>
        </p:nvPicPr>
        <p:blipFill>
          <a:blip r:embed="rId2"/>
          <a:stretch/>
        </p:blipFill>
        <p:spPr>
          <a:xfrm>
            <a:off x="3602880" y="1604520"/>
            <a:ext cx="4984920" cy="3977280"/>
          </a:xfrm>
          <a:prstGeom prst="rect">
            <a:avLst/>
          </a:prstGeom>
          <a:ln>
            <a:noFill/>
          </a:ln>
        </p:spPr>
      </p:pic>
      <p:pic>
        <p:nvPicPr>
          <p:cNvPr id="160" name="Picture 159"/>
          <p:cNvPicPr/>
          <p:nvPr/>
        </p:nvPicPr>
        <p:blipFill>
          <a:blip r:embed="rId2"/>
          <a:stretch/>
        </p:blipFill>
        <p:spPr>
          <a:xfrm>
            <a:off x="3602880" y="1604520"/>
            <a:ext cx="4984920" cy="3977280"/>
          </a:xfrm>
          <a:prstGeom prst="rect">
            <a:avLst/>
          </a:prstGeom>
          <a:ln>
            <a:noFill/>
          </a:ln>
        </p:spPr>
      </p:pic>
    </p:spTree>
    <p:extLst>
      <p:ext uri="{BB962C8B-B14F-4D97-AF65-F5344CB8AC3E}">
        <p14:creationId xmlns:p14="http://schemas.microsoft.com/office/powerpoint/2010/main" val="9686081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4374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68" name="PlaceHolder 2"/>
          <p:cNvSpPr>
            <a:spLocks noGrp="1"/>
          </p:cNvSpPr>
          <p:nvPr>
            <p:ph type="subTitle"/>
          </p:nvPr>
        </p:nvSpPr>
        <p:spPr>
          <a:xfrm>
            <a:off x="609480" y="1604520"/>
            <a:ext cx="10972440" cy="3977280"/>
          </a:xfrm>
          <a:prstGeom prst="rect">
            <a:avLst/>
          </a:prstGeom>
        </p:spPr>
        <p:txBody>
          <a:bodyPr lIns="0" tIns="0" rIns="0" bIns="0" anchor="ctr"/>
          <a:lstStyle/>
          <a:p>
            <a:pPr algn="ctr"/>
            <a:r>
              <a:rPr lang="en-US" smtClean="0"/>
              <a:t>Click to edit Master subtitle style</a:t>
            </a:r>
            <a:endParaRPr/>
          </a:p>
        </p:txBody>
      </p:sp>
    </p:spTree>
    <p:extLst>
      <p:ext uri="{BB962C8B-B14F-4D97-AF65-F5344CB8AC3E}">
        <p14:creationId xmlns:p14="http://schemas.microsoft.com/office/powerpoint/2010/main" val="16390896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tIns="0" rIns="0" bIns="0" anchor="ctr"/>
          <a:lstStyle/>
          <a:p>
            <a:r>
              <a:rPr lang="en-US" smtClean="0"/>
              <a:t>Click to edit Master title style</a:t>
            </a:r>
            <a:endParaRPr/>
          </a:p>
        </p:txBody>
      </p:sp>
      <p:sp>
        <p:nvSpPr>
          <p:cNvPr id="170" name="PlaceHolder 2"/>
          <p:cNvSpPr>
            <a:spLocks noGrp="1"/>
          </p:cNvSpPr>
          <p:nvPr>
            <p:ph type="body"/>
          </p:nvPr>
        </p:nvSpPr>
        <p:spPr>
          <a:xfrm>
            <a:off x="609480" y="1604520"/>
            <a:ext cx="10972440" cy="3977280"/>
          </a:xfrm>
          <a:prstGeom prst="rect">
            <a:avLst/>
          </a:prstGeom>
        </p:spPr>
        <p:txBody>
          <a:bodyPr lIns="0" tIns="0" rIns="0" bIns="0"/>
          <a:lstStyle/>
          <a:p>
            <a:pPr lvl="0"/>
            <a:r>
              <a:rPr lang="en-US" smtClean="0"/>
              <a:t>Click to edit Master text styles</a:t>
            </a:r>
          </a:p>
        </p:txBody>
      </p:sp>
    </p:spTree>
    <p:extLst>
      <p:ext uri="{BB962C8B-B14F-4D97-AF65-F5344CB8AC3E}">
        <p14:creationId xmlns:p14="http://schemas.microsoft.com/office/powerpoint/2010/main" val="431789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0" name="Picture 6"/>
          <p:cNvPicPr/>
          <p:nvPr/>
        </p:nvPicPr>
        <p:blipFill>
          <a:blip r:embed="rId14"/>
          <a:stretch/>
        </p:blipFill>
        <p:spPr>
          <a:xfrm>
            <a:off x="0" y="0"/>
            <a:ext cx="12188520" cy="6855840"/>
          </a:xfrm>
          <a:prstGeom prst="rect">
            <a:avLst/>
          </a:prstGeom>
          <a:ln>
            <a:noFill/>
          </a:ln>
        </p:spPr>
      </p:pic>
      <p:sp>
        <p:nvSpPr>
          <p:cNvPr id="41" name="PlaceHolder 1"/>
          <p:cNvSpPr>
            <a:spLocks noGrp="1"/>
          </p:cNvSpPr>
          <p:nvPr>
            <p:ph type="title"/>
          </p:nvPr>
        </p:nvSpPr>
        <p:spPr>
          <a:xfrm>
            <a:off x="292608" y="82296"/>
            <a:ext cx="11585448" cy="1106424"/>
          </a:xfrm>
          <a:prstGeom prst="rect">
            <a:avLst/>
          </a:prstGeom>
        </p:spPr>
        <p:txBody>
          <a:bodyPr anchor="ctr"/>
          <a:lstStyle/>
          <a:p>
            <a:pPr>
              <a:lnSpc>
                <a:spcPct val="100000"/>
              </a:lnSpc>
            </a:pPr>
            <a:r>
              <a:rPr lang="en-US" sz="3600" strike="noStrike" dirty="0" smtClean="0">
                <a:solidFill>
                  <a:srgbClr val="FFFFFF"/>
                </a:solidFill>
                <a:latin typeface="Calibri Light"/>
              </a:rPr>
              <a:t/>
            </a:r>
            <a:br>
              <a:rPr lang="en-US" sz="3600" strike="noStrike" dirty="0" smtClean="0">
                <a:solidFill>
                  <a:srgbClr val="FFFFFF"/>
                </a:solidFill>
                <a:latin typeface="Calibri Light"/>
              </a:rPr>
            </a:br>
            <a:r>
              <a:rPr lang="en-US" sz="3600" strike="noStrike" dirty="0" smtClean="0">
                <a:solidFill>
                  <a:srgbClr val="FFFFFF"/>
                </a:solidFill>
                <a:latin typeface="Calibri Light"/>
              </a:rPr>
              <a:t>Click </a:t>
            </a:r>
            <a:r>
              <a:rPr lang="en-US" sz="3600" strike="noStrike" dirty="0">
                <a:solidFill>
                  <a:srgbClr val="FFFFFF"/>
                </a:solidFill>
                <a:latin typeface="Calibri Light"/>
              </a:rPr>
              <a:t>to edit Master title style</a:t>
            </a:r>
            <a:endParaRPr dirty="0"/>
          </a:p>
        </p:txBody>
      </p:sp>
      <p:sp>
        <p:nvSpPr>
          <p:cNvPr id="42" name="PlaceHolder 2"/>
          <p:cNvSpPr>
            <a:spLocks noGrp="1"/>
          </p:cNvSpPr>
          <p:nvPr>
            <p:ph type="body"/>
          </p:nvPr>
        </p:nvSpPr>
        <p:spPr>
          <a:xfrm>
            <a:off x="292608" y="1271016"/>
            <a:ext cx="11585448" cy="5029272"/>
          </a:xfrm>
          <a:prstGeom prst="rect">
            <a:avLst/>
          </a:prstGeom>
        </p:spPr>
        <p:txBody>
          <a:bodyPr anchor="ctr"/>
          <a:lstStyle/>
          <a:p>
            <a:pPr>
              <a:buSzPct val="45000"/>
              <a:buFont typeface="StarSymbol"/>
              <a:buChar char=""/>
            </a:pPr>
            <a:r>
              <a:rPr lang="en-US" strike="noStrike" dirty="0">
                <a:solidFill>
                  <a:srgbClr val="FFFFFF"/>
                </a:solidFill>
                <a:latin typeface="Calibri"/>
              </a:rPr>
              <a:t>Click to edit the outline text format</a:t>
            </a:r>
            <a:endParaRPr dirty="0"/>
          </a:p>
          <a:p>
            <a:pPr lvl="1">
              <a:buSzPct val="75000"/>
              <a:buFont typeface="StarSymbol"/>
              <a:buChar char=""/>
            </a:pPr>
            <a:r>
              <a:rPr lang="en-US" strike="noStrike" dirty="0">
                <a:solidFill>
                  <a:srgbClr val="FFFFFF"/>
                </a:solidFill>
                <a:latin typeface="Calibri"/>
              </a:rPr>
              <a:t>Second Outline Level</a:t>
            </a:r>
            <a:endParaRPr dirty="0"/>
          </a:p>
          <a:p>
            <a:pPr lvl="2">
              <a:buSzPct val="45000"/>
              <a:buFont typeface="StarSymbol"/>
              <a:buChar char=""/>
            </a:pPr>
            <a:r>
              <a:rPr lang="en-US" strike="noStrike" dirty="0">
                <a:solidFill>
                  <a:srgbClr val="FFFFFF"/>
                </a:solidFill>
                <a:latin typeface="Calibri"/>
              </a:rPr>
              <a:t>Third Outline Level</a:t>
            </a:r>
            <a:endParaRPr dirty="0"/>
          </a:p>
          <a:p>
            <a:pPr lvl="3">
              <a:buSzPct val="75000"/>
              <a:buFont typeface="StarSymbol"/>
              <a:buChar char=""/>
            </a:pPr>
            <a:r>
              <a:rPr lang="en-US" strike="noStrike" dirty="0">
                <a:solidFill>
                  <a:srgbClr val="FFFFFF"/>
                </a:solidFill>
                <a:latin typeface="Calibri"/>
              </a:rPr>
              <a:t>Fourth Outline Level</a:t>
            </a:r>
            <a:endParaRPr dirty="0"/>
          </a:p>
          <a:p>
            <a:pPr lvl="4">
              <a:buSzPct val="45000"/>
              <a:buFont typeface="StarSymbol"/>
              <a:buChar char=""/>
            </a:pPr>
            <a:r>
              <a:rPr lang="en-US" strike="noStrike" dirty="0">
                <a:solidFill>
                  <a:srgbClr val="FFFFFF"/>
                </a:solidFill>
                <a:latin typeface="Calibri"/>
              </a:rPr>
              <a:t>Fifth Outline Level</a:t>
            </a:r>
            <a:endParaRPr dirty="0"/>
          </a:p>
          <a:p>
            <a:pPr lvl="5">
              <a:buSzPct val="45000"/>
              <a:buFont typeface="StarSymbol"/>
              <a:buChar char=""/>
            </a:pPr>
            <a:r>
              <a:rPr lang="en-US" strike="noStrike" dirty="0">
                <a:solidFill>
                  <a:srgbClr val="FFFFFF"/>
                </a:solidFill>
                <a:latin typeface="Calibri"/>
              </a:rPr>
              <a:t>Sixth Outline Level</a:t>
            </a:r>
            <a:endParaRPr dirty="0"/>
          </a:p>
          <a:p>
            <a:pPr>
              <a:lnSpc>
                <a:spcPct val="100000"/>
              </a:lnSpc>
              <a:buFont typeface="Arial"/>
              <a:buChar char="•"/>
            </a:pPr>
            <a:r>
              <a:rPr lang="en-US" strike="noStrike" dirty="0">
                <a:solidFill>
                  <a:srgbClr val="FFFFFF"/>
                </a:solidFill>
                <a:latin typeface="Calibri"/>
              </a:rPr>
              <a:t>Seventh Outline </a:t>
            </a:r>
            <a:r>
              <a:rPr lang="en-US" strike="noStrike" dirty="0" err="1">
                <a:solidFill>
                  <a:srgbClr val="FFFFFF"/>
                </a:solidFill>
                <a:latin typeface="Calibri"/>
              </a:rPr>
              <a:t>LevelClick</a:t>
            </a:r>
            <a:r>
              <a:rPr lang="en-US" strike="noStrike" dirty="0">
                <a:solidFill>
                  <a:srgbClr val="FFFFFF"/>
                </a:solidFill>
                <a:latin typeface="Calibri"/>
              </a:rPr>
              <a:t> to edit Master text styles</a:t>
            </a:r>
            <a:endParaRPr dirty="0"/>
          </a:p>
          <a:p>
            <a:pPr lvl="1">
              <a:lnSpc>
                <a:spcPct val="100000"/>
              </a:lnSpc>
              <a:buFont typeface="Arial"/>
              <a:buChar char="•"/>
            </a:pPr>
            <a:r>
              <a:rPr lang="en-US" sz="1600" strike="noStrike" dirty="0">
                <a:solidFill>
                  <a:srgbClr val="FFFFFF"/>
                </a:solidFill>
                <a:latin typeface="Calibri"/>
              </a:rPr>
              <a:t>Second level</a:t>
            </a:r>
            <a:endParaRPr dirty="0"/>
          </a:p>
          <a:p>
            <a:pPr lvl="2">
              <a:lnSpc>
                <a:spcPct val="100000"/>
              </a:lnSpc>
              <a:buFont typeface="Arial"/>
              <a:buChar char="•"/>
            </a:pPr>
            <a:r>
              <a:rPr lang="en-US" sz="1400" strike="noStrike" dirty="0">
                <a:solidFill>
                  <a:srgbClr val="FFFFFF"/>
                </a:solidFill>
                <a:latin typeface="Calibri"/>
              </a:rPr>
              <a:t>Third level</a:t>
            </a:r>
            <a:endParaRPr dirty="0"/>
          </a:p>
          <a:p>
            <a:pPr lvl="3">
              <a:lnSpc>
                <a:spcPct val="100000"/>
              </a:lnSpc>
              <a:buFont typeface="Arial"/>
              <a:buChar char="•"/>
            </a:pPr>
            <a:r>
              <a:rPr lang="en-US" sz="1200" strike="noStrike" dirty="0">
                <a:solidFill>
                  <a:srgbClr val="FFFFFF"/>
                </a:solidFill>
                <a:latin typeface="Calibri"/>
              </a:rPr>
              <a:t>Fourth level</a:t>
            </a:r>
            <a:endParaRPr dirty="0"/>
          </a:p>
          <a:p>
            <a:pPr lvl="4">
              <a:lnSpc>
                <a:spcPct val="100000"/>
              </a:lnSpc>
              <a:buFont typeface="Arial"/>
              <a:buChar char="•"/>
            </a:pPr>
            <a:r>
              <a:rPr lang="en-US" sz="1200" strike="noStrike" dirty="0">
                <a:solidFill>
                  <a:srgbClr val="FFFFFF"/>
                </a:solidFill>
                <a:latin typeface="Calibri"/>
              </a:rPr>
              <a:t>Fifth level</a:t>
            </a:r>
            <a:endParaRPr dirty="0"/>
          </a:p>
        </p:txBody>
      </p:sp>
      <p:sp>
        <p:nvSpPr>
          <p:cNvPr id="43" name="PlaceHolder 3"/>
          <p:cNvSpPr>
            <a:spLocks noGrp="1"/>
          </p:cNvSpPr>
          <p:nvPr>
            <p:ph type="dt"/>
          </p:nvPr>
        </p:nvSpPr>
        <p:spPr>
          <a:xfrm>
            <a:off x="8512920" y="6327720"/>
            <a:ext cx="1599840" cy="377640"/>
          </a:xfrm>
          <a:prstGeom prst="rect">
            <a:avLst/>
          </a:prstGeom>
        </p:spPr>
        <p:txBody>
          <a:bodyPr anchor="ctr"/>
          <a:lstStyle/>
          <a:p>
            <a:r>
              <a:rPr lang="en-US" smtClean="0"/>
              <a:t>1/29/2015</a:t>
            </a:r>
            <a:endParaRPr lang="en-US"/>
          </a:p>
        </p:txBody>
      </p:sp>
      <p:sp>
        <p:nvSpPr>
          <p:cNvPr id="44" name="PlaceHolder 4"/>
          <p:cNvSpPr>
            <a:spLocks noGrp="1"/>
          </p:cNvSpPr>
          <p:nvPr>
            <p:ph type="ftr"/>
          </p:nvPr>
        </p:nvSpPr>
        <p:spPr>
          <a:xfrm>
            <a:off x="292608" y="6333696"/>
            <a:ext cx="8220312" cy="377640"/>
          </a:xfrm>
          <a:prstGeom prst="rect">
            <a:avLst/>
          </a:prstGeom>
        </p:spPr>
        <p:txBody>
          <a:bodyPr anchor="ctr"/>
          <a:lstStyle/>
          <a:p>
            <a:r>
              <a:rPr lang="en-US" dirty="0" smtClean="0"/>
              <a:t>Copyright © 2015 S Price</a:t>
            </a:r>
            <a:endParaRPr lang="en-US" dirty="0"/>
          </a:p>
        </p:txBody>
      </p:sp>
      <p:sp>
        <p:nvSpPr>
          <p:cNvPr id="45" name="PlaceHolder 5"/>
          <p:cNvSpPr>
            <a:spLocks noGrp="1"/>
          </p:cNvSpPr>
          <p:nvPr>
            <p:ph type="sldNum"/>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3842409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1" name="Picture 4"/>
          <p:cNvPicPr/>
          <p:nvPr/>
        </p:nvPicPr>
        <p:blipFill>
          <a:blip r:embed="rId14"/>
          <a:stretch/>
        </p:blipFill>
        <p:spPr>
          <a:xfrm>
            <a:off x="0" y="0"/>
            <a:ext cx="12188520" cy="6855840"/>
          </a:xfrm>
          <a:prstGeom prst="rect">
            <a:avLst/>
          </a:prstGeom>
          <a:ln>
            <a:noFill/>
          </a:ln>
        </p:spPr>
      </p:pic>
      <p:sp>
        <p:nvSpPr>
          <p:cNvPr id="202" name="PlaceHolder 1"/>
          <p:cNvSpPr>
            <a:spLocks noGrp="1"/>
          </p:cNvSpPr>
          <p:nvPr>
            <p:ph type="dt"/>
          </p:nvPr>
        </p:nvSpPr>
        <p:spPr>
          <a:xfrm>
            <a:off x="8589600" y="5870520"/>
            <a:ext cx="1599840" cy="377640"/>
          </a:xfrm>
          <a:prstGeom prst="rect">
            <a:avLst/>
          </a:prstGeom>
        </p:spPr>
        <p:txBody>
          <a:bodyPr anchor="ctr"/>
          <a:lstStyle/>
          <a:p>
            <a:pPr algn="r">
              <a:lnSpc>
                <a:spcPct val="100000"/>
              </a:lnSpc>
            </a:pPr>
            <a:r>
              <a:rPr lang="en-US" sz="1000" strike="noStrike" smtClean="0">
                <a:solidFill>
                  <a:srgbClr val="FFFFFF"/>
                </a:solidFill>
                <a:latin typeface="Calibri"/>
              </a:rPr>
              <a:t>1/29/2015</a:t>
            </a:r>
            <a:endParaRPr/>
          </a:p>
        </p:txBody>
      </p:sp>
      <p:sp>
        <p:nvSpPr>
          <p:cNvPr id="203" name="PlaceHolder 2"/>
          <p:cNvSpPr>
            <a:spLocks noGrp="1"/>
          </p:cNvSpPr>
          <p:nvPr>
            <p:ph type="ftr"/>
          </p:nvPr>
        </p:nvSpPr>
        <p:spPr>
          <a:xfrm>
            <a:off x="685800" y="5870520"/>
            <a:ext cx="7827120" cy="377640"/>
          </a:xfrm>
          <a:prstGeom prst="rect">
            <a:avLst/>
          </a:prstGeom>
        </p:spPr>
        <p:txBody>
          <a:bodyPr anchor="ctr"/>
          <a:lstStyle/>
          <a:p>
            <a:r>
              <a:rPr lang="en-US" smtClean="0"/>
              <a:t>Copyright © 2015 S Price</a:t>
            </a:r>
            <a:endParaRPr/>
          </a:p>
        </p:txBody>
      </p:sp>
      <p:sp>
        <p:nvSpPr>
          <p:cNvPr id="204" name="PlaceHolder 3"/>
          <p:cNvSpPr>
            <a:spLocks noGrp="1"/>
          </p:cNvSpPr>
          <p:nvPr>
            <p:ph type="sldNum"/>
          </p:nvPr>
        </p:nvSpPr>
        <p:spPr>
          <a:xfrm>
            <a:off x="10266120" y="5870520"/>
            <a:ext cx="550800" cy="377640"/>
          </a:xfrm>
          <a:prstGeom prst="rect">
            <a:avLst/>
          </a:prstGeom>
        </p:spPr>
        <p:txBody>
          <a:bodyPr anchor="ctr"/>
          <a:lstStyle/>
          <a:p>
            <a:pPr algn="r">
              <a:lnSpc>
                <a:spcPct val="100000"/>
              </a:lnSpc>
            </a:pPr>
            <a:fld id="{ED42F91A-DB9E-46D5-BEC7-15B66726465A}" type="slidenum">
              <a:rPr lang="en-US" sz="1000" strike="noStrike">
                <a:solidFill>
                  <a:srgbClr val="FFFFFF"/>
                </a:solidFill>
                <a:latin typeface="Calibri"/>
              </a:rPr>
              <a:t>‹#›</a:t>
            </a:fld>
            <a:endParaRPr/>
          </a:p>
        </p:txBody>
      </p:sp>
      <p:sp>
        <p:nvSpPr>
          <p:cNvPr id="205" name="PlaceHolder 4"/>
          <p:cNvSpPr>
            <a:spLocks noGrp="1"/>
          </p:cNvSpPr>
          <p:nvPr>
            <p:ph type="title"/>
          </p:nvPr>
        </p:nvSpPr>
        <p:spPr>
          <a:xfrm>
            <a:off x="609480" y="273600"/>
            <a:ext cx="10972440" cy="1144800"/>
          </a:xfrm>
          <a:prstGeom prst="rect">
            <a:avLst/>
          </a:prstGeom>
        </p:spPr>
        <p:txBody>
          <a:bodyPr lIns="0" tIns="0" rIns="0" bIns="0" anchor="ctr"/>
          <a:lstStyle/>
          <a:p>
            <a:r>
              <a:rPr lang="en-US">
                <a:latin typeface="Calibri"/>
              </a:rPr>
              <a:t>Click to edit the title text format</a:t>
            </a:r>
            <a:endParaRPr/>
          </a:p>
        </p:txBody>
      </p:sp>
      <p:sp>
        <p:nvSpPr>
          <p:cNvPr id="206" name="PlaceHolder 5"/>
          <p:cNvSpPr>
            <a:spLocks noGrp="1"/>
          </p:cNvSpPr>
          <p:nvPr>
            <p:ph type="body"/>
          </p:nvPr>
        </p:nvSpPr>
        <p:spPr>
          <a:xfrm>
            <a:off x="609480" y="1604520"/>
            <a:ext cx="10972440" cy="3977280"/>
          </a:xfrm>
          <a:prstGeom prst="rect">
            <a:avLst/>
          </a:prstGeom>
        </p:spPr>
        <p:txBody>
          <a:bodyPr lIns="0" tIns="0" rIns="0" bIns="0"/>
          <a:lstStyle/>
          <a:p>
            <a:pPr>
              <a:buSzPct val="45000"/>
              <a:buFont typeface="StarSymbol"/>
              <a:buChar char=""/>
            </a:pPr>
            <a:r>
              <a:rPr lang="en-US">
                <a:latin typeface="Calibri"/>
              </a:rPr>
              <a:t>Click to edit the outline text format</a:t>
            </a:r>
            <a:endParaRPr/>
          </a:p>
          <a:p>
            <a:pPr lvl="1">
              <a:buSzPct val="75000"/>
              <a:buFont typeface="StarSymbol"/>
              <a:buChar char=""/>
            </a:pPr>
            <a:r>
              <a:rPr lang="en-US" sz="1400">
                <a:latin typeface="Calibri"/>
              </a:rPr>
              <a:t>Second Outline Level</a:t>
            </a:r>
            <a:endParaRPr/>
          </a:p>
          <a:p>
            <a:pPr lvl="2">
              <a:buSzPct val="45000"/>
              <a:buFont typeface="StarSymbol"/>
              <a:buChar char=""/>
            </a:pPr>
            <a:r>
              <a:rPr lang="en-US" sz="1200">
                <a:latin typeface="Calibri"/>
              </a:rPr>
              <a:t>Third Outline Level</a:t>
            </a:r>
            <a:endParaRPr/>
          </a:p>
          <a:p>
            <a:pPr lvl="3">
              <a:buSzPct val="75000"/>
              <a:buFont typeface="StarSymbol"/>
              <a:buChar char=""/>
            </a:pPr>
            <a:r>
              <a:rPr lang="en-US" sz="12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extLst>
      <p:ext uri="{BB962C8B-B14F-4D97-AF65-F5344CB8AC3E}">
        <p14:creationId xmlns:p14="http://schemas.microsoft.com/office/powerpoint/2010/main" val="1756630761"/>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812880" y="304920"/>
            <a:ext cx="10362960" cy="1142640"/>
          </a:xfrm>
          <a:prstGeom prst="rect">
            <a:avLst/>
          </a:prstGeom>
        </p:spPr>
        <p:txBody>
          <a:bodyPr anchor="ctr"/>
          <a:lstStyle/>
          <a:p>
            <a:pPr>
              <a:lnSpc>
                <a:spcPct val="100000"/>
              </a:lnSpc>
            </a:pPr>
            <a:r>
              <a:rPr lang="en-US" sz="3600" strike="noStrike">
                <a:solidFill>
                  <a:srgbClr val="FFFFFF"/>
                </a:solidFill>
                <a:latin typeface="Calibri Light"/>
              </a:rPr>
              <a:t>Click to edit the title text formatClick to edit Master title style</a:t>
            </a:r>
            <a:endParaRPr/>
          </a:p>
        </p:txBody>
      </p:sp>
      <p:sp>
        <p:nvSpPr>
          <p:cNvPr id="81" name="PlaceHolder 2"/>
          <p:cNvSpPr>
            <a:spLocks noGrp="1"/>
          </p:cNvSpPr>
          <p:nvPr>
            <p:ph type="body"/>
          </p:nvPr>
        </p:nvSpPr>
        <p:spPr>
          <a:xfrm>
            <a:off x="1117440" y="1905120"/>
            <a:ext cx="5079600" cy="4114440"/>
          </a:xfrm>
          <a:prstGeom prst="rect">
            <a:avLst/>
          </a:prstGeom>
        </p:spPr>
        <p:txBody>
          <a:bodyPr anchor="ctr"/>
          <a:lstStyle/>
          <a:p>
            <a:pPr>
              <a:buSzPct val="45000"/>
              <a:buFont typeface="StarSymbol"/>
              <a:buChar char=""/>
            </a:pPr>
            <a:r>
              <a:rPr lang="en-US" strike="noStrike">
                <a:solidFill>
                  <a:srgbClr val="FFFFFF"/>
                </a:solidFill>
                <a:latin typeface="Calibri"/>
              </a:rPr>
              <a:t>Click to edit the outline text format</a:t>
            </a:r>
            <a:endParaRPr/>
          </a:p>
          <a:p>
            <a:pPr lvl="1">
              <a:buSzPct val="75000"/>
              <a:buFont typeface="StarSymbol"/>
              <a:buChar char=""/>
            </a:pPr>
            <a:r>
              <a:rPr lang="en-US" strike="noStrike">
                <a:solidFill>
                  <a:srgbClr val="FFFFFF"/>
                </a:solidFill>
                <a:latin typeface="Calibri"/>
              </a:rPr>
              <a:t>Second Outline Level</a:t>
            </a:r>
            <a:endParaRPr/>
          </a:p>
          <a:p>
            <a:pPr lvl="2">
              <a:buSzPct val="45000"/>
              <a:buFont typeface="StarSymbol"/>
              <a:buChar char=""/>
            </a:pPr>
            <a:r>
              <a:rPr lang="en-US" strike="noStrike">
                <a:solidFill>
                  <a:srgbClr val="FFFFFF"/>
                </a:solidFill>
                <a:latin typeface="Calibri"/>
              </a:rPr>
              <a:t>Third Outline Level</a:t>
            </a:r>
            <a:endParaRPr/>
          </a:p>
          <a:p>
            <a:pPr lvl="3">
              <a:buSzPct val="75000"/>
              <a:buFont typeface="StarSymbol"/>
              <a:buChar char=""/>
            </a:pPr>
            <a:r>
              <a:rPr lang="en-US" strike="noStrike">
                <a:solidFill>
                  <a:srgbClr val="FFFFFF"/>
                </a:solidFill>
                <a:latin typeface="Calibri"/>
              </a:rPr>
              <a:t>Fourth Outline Level</a:t>
            </a:r>
            <a:endParaRPr/>
          </a:p>
          <a:p>
            <a:pPr lvl="4">
              <a:buSzPct val="45000"/>
              <a:buFont typeface="StarSymbol"/>
              <a:buChar char=""/>
            </a:pPr>
            <a:r>
              <a:rPr lang="en-US" strike="noStrike">
                <a:solidFill>
                  <a:srgbClr val="FFFFFF"/>
                </a:solidFill>
                <a:latin typeface="Calibri"/>
              </a:rPr>
              <a:t>Fifth Outline Level</a:t>
            </a:r>
            <a:endParaRPr/>
          </a:p>
          <a:p>
            <a:pPr lvl="5">
              <a:buSzPct val="45000"/>
              <a:buFont typeface="StarSymbol"/>
              <a:buChar char=""/>
            </a:pPr>
            <a:r>
              <a:rPr lang="en-US" strike="noStrike">
                <a:solidFill>
                  <a:srgbClr val="FFFFFF"/>
                </a:solidFill>
                <a:latin typeface="Calibri"/>
              </a:rPr>
              <a:t>Sixth Outline Level</a:t>
            </a:r>
            <a:endParaRPr/>
          </a:p>
          <a:p>
            <a:pPr>
              <a:lnSpc>
                <a:spcPct val="100000"/>
              </a:lnSpc>
              <a:buFont typeface="Arial"/>
              <a:buChar char="•"/>
            </a:pPr>
            <a:r>
              <a:rPr lang="en-US" strike="noStrike">
                <a:solidFill>
                  <a:srgbClr val="FFFFFF"/>
                </a:solidFill>
                <a:latin typeface="Calibri"/>
              </a:rPr>
              <a:t>Seventh Outline LevelClick to edit Master text styles</a:t>
            </a:r>
            <a:endParaRPr/>
          </a:p>
          <a:p>
            <a:pPr lvl="1">
              <a:lnSpc>
                <a:spcPct val="100000"/>
              </a:lnSpc>
              <a:buFont typeface="Arial"/>
              <a:buChar char="•"/>
            </a:pPr>
            <a:r>
              <a:rPr lang="en-US" sz="1600" strike="noStrike">
                <a:solidFill>
                  <a:srgbClr val="FFFFFF"/>
                </a:solidFill>
                <a:latin typeface="Calibri"/>
              </a:rPr>
              <a:t>Second level</a:t>
            </a:r>
            <a:endParaRPr/>
          </a:p>
          <a:p>
            <a:pPr lvl="2">
              <a:lnSpc>
                <a:spcPct val="100000"/>
              </a:lnSpc>
              <a:buFont typeface="Arial"/>
              <a:buChar char="•"/>
            </a:pPr>
            <a:r>
              <a:rPr lang="en-US" sz="1400" strike="noStrike">
                <a:solidFill>
                  <a:srgbClr val="FFFFFF"/>
                </a:solidFill>
                <a:latin typeface="Calibri"/>
              </a:rPr>
              <a:t>Third level</a:t>
            </a:r>
            <a:endParaRPr/>
          </a:p>
          <a:p>
            <a:pPr lvl="3">
              <a:lnSpc>
                <a:spcPct val="100000"/>
              </a:lnSpc>
              <a:buFont typeface="Arial"/>
              <a:buChar char="•"/>
            </a:pPr>
            <a:r>
              <a:rPr lang="en-US" sz="1200" strike="noStrike">
                <a:solidFill>
                  <a:srgbClr val="FFFFFF"/>
                </a:solidFill>
                <a:latin typeface="Calibri"/>
              </a:rPr>
              <a:t>Fourth level</a:t>
            </a:r>
            <a:endParaRPr/>
          </a:p>
          <a:p>
            <a:pPr lvl="4">
              <a:lnSpc>
                <a:spcPct val="100000"/>
              </a:lnSpc>
              <a:buFont typeface="Arial"/>
              <a:buChar char="•"/>
            </a:pPr>
            <a:r>
              <a:rPr lang="en-US" sz="1200" strike="noStrike">
                <a:solidFill>
                  <a:srgbClr val="FFFFFF"/>
                </a:solidFill>
                <a:latin typeface="Calibri"/>
              </a:rPr>
              <a:t>Fifth level</a:t>
            </a:r>
            <a:endParaRPr/>
          </a:p>
        </p:txBody>
      </p:sp>
      <p:sp>
        <p:nvSpPr>
          <p:cNvPr id="82" name="PlaceHolder 3"/>
          <p:cNvSpPr>
            <a:spLocks noGrp="1"/>
          </p:cNvSpPr>
          <p:nvPr>
            <p:ph type="body"/>
          </p:nvPr>
        </p:nvSpPr>
        <p:spPr>
          <a:xfrm>
            <a:off x="6400800" y="1905120"/>
            <a:ext cx="5079600" cy="4114440"/>
          </a:xfrm>
          <a:prstGeom prst="rect">
            <a:avLst/>
          </a:prstGeom>
        </p:spPr>
        <p:txBody>
          <a:bodyPr lIns="90000" tIns="45000" rIns="90000" bIns="45000"/>
          <a:lstStyle/>
          <a:p>
            <a:pPr>
              <a:buSzPct val="45000"/>
              <a:buFont typeface="StarSymbol"/>
              <a:buChar char=""/>
            </a:pPr>
            <a:r>
              <a:rPr lang="en-US" dirty="0">
                <a:latin typeface="Calibri"/>
              </a:rPr>
              <a:t>Click to edit the outline text format</a:t>
            </a:r>
            <a:endParaRPr dirty="0"/>
          </a:p>
          <a:p>
            <a:pPr lvl="1">
              <a:buSzPct val="75000"/>
              <a:buFont typeface="StarSymbol"/>
              <a:buChar char=""/>
            </a:pPr>
            <a:r>
              <a:rPr lang="en-US" dirty="0">
                <a:latin typeface="Calibri"/>
              </a:rPr>
              <a:t>Second Outline Level</a:t>
            </a:r>
            <a:endParaRPr dirty="0"/>
          </a:p>
          <a:p>
            <a:pPr lvl="2">
              <a:buSzPct val="45000"/>
              <a:buFont typeface="StarSymbol"/>
              <a:buChar char=""/>
            </a:pPr>
            <a:r>
              <a:rPr lang="en-US" dirty="0">
                <a:latin typeface="Calibri"/>
              </a:rPr>
              <a:t>Third Outline Level</a:t>
            </a:r>
            <a:endParaRPr dirty="0"/>
          </a:p>
          <a:p>
            <a:pPr lvl="3">
              <a:buSzPct val="75000"/>
              <a:buFont typeface="StarSymbol"/>
              <a:buChar char=""/>
            </a:pPr>
            <a:r>
              <a:rPr lang="en-US" dirty="0">
                <a:latin typeface="Calibri"/>
              </a:rPr>
              <a:t>Fourth Outline Level</a:t>
            </a:r>
            <a:endParaRPr dirty="0"/>
          </a:p>
          <a:p>
            <a:pPr lvl="4">
              <a:buSzPct val="45000"/>
              <a:buFont typeface="StarSymbol"/>
              <a:buChar char=""/>
            </a:pPr>
            <a:r>
              <a:rPr lang="en-US" dirty="0">
                <a:latin typeface="Calibri"/>
              </a:rPr>
              <a:t>Fifth Outline Level</a:t>
            </a:r>
            <a:endParaRPr dirty="0"/>
          </a:p>
          <a:p>
            <a:pPr lvl="5">
              <a:buSzPct val="45000"/>
              <a:buFont typeface="StarSymbol"/>
              <a:buChar char=""/>
            </a:pPr>
            <a:r>
              <a:rPr lang="en-US" dirty="0">
                <a:latin typeface="Calibri"/>
              </a:rPr>
              <a:t>Sixth Outline Level</a:t>
            </a:r>
            <a:endParaRPr dirty="0"/>
          </a:p>
          <a:p>
            <a:pPr lvl="6">
              <a:buSzPct val="45000"/>
              <a:buFont typeface="StarSymbol"/>
              <a:buChar char=""/>
            </a:pPr>
            <a:r>
              <a:rPr lang="en-US" dirty="0">
                <a:latin typeface="Calibri"/>
              </a:rPr>
              <a:t>Seventh Outline Level</a:t>
            </a:r>
            <a:endParaRPr dirty="0"/>
          </a:p>
        </p:txBody>
      </p:sp>
      <p:sp>
        <p:nvSpPr>
          <p:cNvPr id="83" name="PlaceHolder 4"/>
          <p:cNvSpPr>
            <a:spLocks noGrp="1"/>
          </p:cNvSpPr>
          <p:nvPr>
            <p:ph type="dt"/>
          </p:nvPr>
        </p:nvSpPr>
        <p:spPr>
          <a:xfrm>
            <a:off x="7928568" y="6382584"/>
            <a:ext cx="1599840" cy="377640"/>
          </a:xfrm>
          <a:prstGeom prst="rect">
            <a:avLst/>
          </a:prstGeom>
        </p:spPr>
        <p:txBody>
          <a:bodyPr anchor="ctr"/>
          <a:lstStyle/>
          <a:p>
            <a:r>
              <a:rPr lang="en-US" sz="1000" smtClean="0">
                <a:solidFill>
                  <a:srgbClr val="FFFFFF"/>
                </a:solidFill>
                <a:latin typeface="Calibri"/>
              </a:rPr>
              <a:t>1/29/2015</a:t>
            </a:r>
            <a:endParaRPr lang="en-US" dirty="0"/>
          </a:p>
        </p:txBody>
      </p:sp>
      <p:sp>
        <p:nvSpPr>
          <p:cNvPr id="84" name="PlaceHolder 5"/>
          <p:cNvSpPr>
            <a:spLocks noGrp="1"/>
          </p:cNvSpPr>
          <p:nvPr>
            <p:ph type="ftr"/>
          </p:nvPr>
        </p:nvSpPr>
        <p:spPr>
          <a:xfrm>
            <a:off x="82296" y="6382584"/>
            <a:ext cx="7827120" cy="377640"/>
          </a:xfrm>
          <a:prstGeom prst="rect">
            <a:avLst/>
          </a:prstGeom>
        </p:spPr>
        <p:txBody>
          <a:bodyPr anchor="ctr"/>
          <a:lstStyle>
            <a:lvl1pPr>
              <a:defRPr/>
            </a:lvl1pPr>
          </a:lstStyle>
          <a:p>
            <a:r>
              <a:rPr lang="en-US" sz="1000" smtClean="0">
                <a:solidFill>
                  <a:srgbClr val="FFFFFF"/>
                </a:solidFill>
                <a:latin typeface="Calibri"/>
              </a:rPr>
              <a:t>Copyright © 2015 S Price</a:t>
            </a:r>
            <a:endParaRPr lang="en-US" dirty="0"/>
          </a:p>
        </p:txBody>
      </p:sp>
      <p:sp>
        <p:nvSpPr>
          <p:cNvPr id="85" name="PlaceHolder 6"/>
          <p:cNvSpPr>
            <a:spLocks noGrp="1"/>
          </p:cNvSpPr>
          <p:nvPr>
            <p:ph type="sldNum"/>
          </p:nvPr>
        </p:nvSpPr>
        <p:spPr>
          <a:xfrm>
            <a:off x="11317680" y="6382584"/>
            <a:ext cx="550800" cy="377640"/>
          </a:xfrm>
          <a:prstGeom prst="rect">
            <a:avLst/>
          </a:prstGeom>
        </p:spPr>
        <p:txBody>
          <a:bodyPr anchor="ctr"/>
          <a:lstStyle/>
          <a:p>
            <a:pPr>
              <a:lnSpc>
                <a:spcPct val="100000"/>
              </a:lnSpc>
            </a:pPr>
            <a:fld id="{5CCF4C83-2F19-4DF0-BC38-9F2E8EBBC1D3}" type="slidenum">
              <a:rPr lang="en-US" sz="1000" strike="noStrike">
                <a:solidFill>
                  <a:srgbClr val="FFFFFF"/>
                </a:solidFill>
                <a:latin typeface="Calibri"/>
              </a:rPr>
              <a:t>‹#›</a:t>
            </a:fld>
            <a:endParaRPr/>
          </a:p>
        </p:txBody>
      </p:sp>
    </p:spTree>
    <p:extLst>
      <p:ext uri="{BB962C8B-B14F-4D97-AF65-F5344CB8AC3E}">
        <p14:creationId xmlns:p14="http://schemas.microsoft.com/office/powerpoint/2010/main" val="246999755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20" name="Picture 7"/>
          <p:cNvPicPr/>
          <p:nvPr/>
        </p:nvPicPr>
        <p:blipFill>
          <a:blip r:embed="rId14"/>
          <a:stretch/>
        </p:blipFill>
        <p:spPr>
          <a:xfrm>
            <a:off x="0" y="0"/>
            <a:ext cx="12188520" cy="6855840"/>
          </a:xfrm>
          <a:prstGeom prst="rect">
            <a:avLst/>
          </a:prstGeom>
          <a:ln>
            <a:noFill/>
          </a:ln>
        </p:spPr>
      </p:pic>
      <p:sp>
        <p:nvSpPr>
          <p:cNvPr id="121" name="PlaceHolder 1"/>
          <p:cNvSpPr>
            <a:spLocks noGrp="1"/>
          </p:cNvSpPr>
          <p:nvPr>
            <p:ph type="title"/>
          </p:nvPr>
        </p:nvSpPr>
        <p:spPr>
          <a:xfrm>
            <a:off x="685800" y="609480"/>
            <a:ext cx="10131120" cy="1455840"/>
          </a:xfrm>
          <a:prstGeom prst="rect">
            <a:avLst/>
          </a:prstGeom>
        </p:spPr>
        <p:txBody>
          <a:bodyPr anchor="ctr"/>
          <a:lstStyle/>
          <a:p>
            <a:pPr>
              <a:lnSpc>
                <a:spcPct val="100000"/>
              </a:lnSpc>
            </a:pPr>
            <a:r>
              <a:rPr lang="en-US" sz="3600" strike="noStrike">
                <a:solidFill>
                  <a:srgbClr val="FFFFFF"/>
                </a:solidFill>
                <a:latin typeface="Calibri Light"/>
              </a:rPr>
              <a:t>Click to edit the title text formatClick to edit Master title style</a:t>
            </a:r>
            <a:endParaRPr/>
          </a:p>
        </p:txBody>
      </p:sp>
      <p:sp>
        <p:nvSpPr>
          <p:cNvPr id="122" name="PlaceHolder 2"/>
          <p:cNvSpPr>
            <a:spLocks noGrp="1"/>
          </p:cNvSpPr>
          <p:nvPr>
            <p:ph type="body"/>
          </p:nvPr>
        </p:nvSpPr>
        <p:spPr>
          <a:xfrm>
            <a:off x="685800" y="2142000"/>
            <a:ext cx="4995000" cy="3648600"/>
          </a:xfrm>
          <a:prstGeom prst="rect">
            <a:avLst/>
          </a:prstGeom>
        </p:spPr>
        <p:txBody>
          <a:bodyPr anchor="ctr"/>
          <a:lstStyle/>
          <a:p>
            <a:pPr>
              <a:buSzPct val="45000"/>
              <a:buFont typeface="StarSymbol"/>
              <a:buChar char=""/>
            </a:pPr>
            <a:r>
              <a:rPr lang="en-US" strike="noStrike">
                <a:solidFill>
                  <a:srgbClr val="FFFFFF"/>
                </a:solidFill>
                <a:latin typeface="Calibri"/>
              </a:rPr>
              <a:t>Click to edit the outline text format</a:t>
            </a:r>
            <a:endParaRPr/>
          </a:p>
          <a:p>
            <a:pPr lvl="1">
              <a:buSzPct val="75000"/>
              <a:buFont typeface="StarSymbol"/>
              <a:buChar char=""/>
            </a:pPr>
            <a:r>
              <a:rPr lang="en-US" strike="noStrike">
                <a:solidFill>
                  <a:srgbClr val="FFFFFF"/>
                </a:solidFill>
                <a:latin typeface="Calibri"/>
              </a:rPr>
              <a:t>Second Outline Level</a:t>
            </a:r>
            <a:endParaRPr/>
          </a:p>
          <a:p>
            <a:pPr lvl="2">
              <a:buSzPct val="45000"/>
              <a:buFont typeface="StarSymbol"/>
              <a:buChar char=""/>
            </a:pPr>
            <a:r>
              <a:rPr lang="en-US" strike="noStrike">
                <a:solidFill>
                  <a:srgbClr val="FFFFFF"/>
                </a:solidFill>
                <a:latin typeface="Calibri"/>
              </a:rPr>
              <a:t>Third Outline Level</a:t>
            </a:r>
            <a:endParaRPr/>
          </a:p>
          <a:p>
            <a:pPr lvl="3">
              <a:buSzPct val="75000"/>
              <a:buFont typeface="StarSymbol"/>
              <a:buChar char=""/>
            </a:pPr>
            <a:r>
              <a:rPr lang="en-US" strike="noStrike">
                <a:solidFill>
                  <a:srgbClr val="FFFFFF"/>
                </a:solidFill>
                <a:latin typeface="Calibri"/>
              </a:rPr>
              <a:t>Fourth Outline Level</a:t>
            </a:r>
            <a:endParaRPr/>
          </a:p>
          <a:p>
            <a:pPr lvl="4">
              <a:buSzPct val="45000"/>
              <a:buFont typeface="StarSymbol"/>
              <a:buChar char=""/>
            </a:pPr>
            <a:r>
              <a:rPr lang="en-US" strike="noStrike">
                <a:solidFill>
                  <a:srgbClr val="FFFFFF"/>
                </a:solidFill>
                <a:latin typeface="Calibri"/>
              </a:rPr>
              <a:t>Fifth Outline Level</a:t>
            </a:r>
            <a:endParaRPr/>
          </a:p>
          <a:p>
            <a:pPr lvl="5">
              <a:buSzPct val="45000"/>
              <a:buFont typeface="StarSymbol"/>
              <a:buChar char=""/>
            </a:pPr>
            <a:r>
              <a:rPr lang="en-US" strike="noStrike">
                <a:solidFill>
                  <a:srgbClr val="FFFFFF"/>
                </a:solidFill>
                <a:latin typeface="Calibri"/>
              </a:rPr>
              <a:t>Sixth Outline Level</a:t>
            </a:r>
            <a:endParaRPr/>
          </a:p>
          <a:p>
            <a:pPr>
              <a:lnSpc>
                <a:spcPct val="100000"/>
              </a:lnSpc>
              <a:buFont typeface="Arial"/>
              <a:buChar char="•"/>
            </a:pPr>
            <a:r>
              <a:rPr lang="en-US" strike="noStrike">
                <a:solidFill>
                  <a:srgbClr val="FFFFFF"/>
                </a:solidFill>
                <a:latin typeface="Calibri"/>
              </a:rPr>
              <a:t>Seventh Outline LevelClick to edit Master text styles</a:t>
            </a:r>
            <a:endParaRPr/>
          </a:p>
          <a:p>
            <a:pPr lvl="1">
              <a:lnSpc>
                <a:spcPct val="100000"/>
              </a:lnSpc>
              <a:buFont typeface="Arial"/>
              <a:buChar char="•"/>
            </a:pPr>
            <a:r>
              <a:rPr lang="en-US" sz="1600" strike="noStrike">
                <a:solidFill>
                  <a:srgbClr val="FFFFFF"/>
                </a:solidFill>
                <a:latin typeface="Calibri"/>
              </a:rPr>
              <a:t>Second level</a:t>
            </a:r>
            <a:endParaRPr/>
          </a:p>
          <a:p>
            <a:pPr lvl="2">
              <a:lnSpc>
                <a:spcPct val="100000"/>
              </a:lnSpc>
              <a:buFont typeface="Arial"/>
              <a:buChar char="•"/>
            </a:pPr>
            <a:r>
              <a:rPr lang="en-US" sz="1400" strike="noStrike">
                <a:solidFill>
                  <a:srgbClr val="FFFFFF"/>
                </a:solidFill>
                <a:latin typeface="Calibri"/>
              </a:rPr>
              <a:t>Third level</a:t>
            </a:r>
            <a:endParaRPr/>
          </a:p>
          <a:p>
            <a:pPr lvl="3">
              <a:lnSpc>
                <a:spcPct val="100000"/>
              </a:lnSpc>
              <a:buFont typeface="Arial"/>
              <a:buChar char="•"/>
            </a:pPr>
            <a:r>
              <a:rPr lang="en-US" sz="1200" strike="noStrike">
                <a:solidFill>
                  <a:srgbClr val="FFFFFF"/>
                </a:solidFill>
                <a:latin typeface="Calibri"/>
              </a:rPr>
              <a:t>Fourth level</a:t>
            </a:r>
            <a:endParaRPr/>
          </a:p>
          <a:p>
            <a:pPr lvl="4">
              <a:lnSpc>
                <a:spcPct val="100000"/>
              </a:lnSpc>
              <a:buFont typeface="Arial"/>
              <a:buChar char="•"/>
            </a:pPr>
            <a:r>
              <a:rPr lang="en-US" sz="1200" strike="noStrike">
                <a:solidFill>
                  <a:srgbClr val="FFFFFF"/>
                </a:solidFill>
                <a:latin typeface="Calibri"/>
              </a:rPr>
              <a:t>Fifth level</a:t>
            </a:r>
            <a:endParaRPr/>
          </a:p>
        </p:txBody>
      </p:sp>
      <p:sp>
        <p:nvSpPr>
          <p:cNvPr id="123" name="PlaceHolder 3"/>
          <p:cNvSpPr>
            <a:spLocks noGrp="1"/>
          </p:cNvSpPr>
          <p:nvPr>
            <p:ph type="body"/>
          </p:nvPr>
        </p:nvSpPr>
        <p:spPr>
          <a:xfrm>
            <a:off x="5821920" y="2142000"/>
            <a:ext cx="4995000" cy="3648600"/>
          </a:xfrm>
          <a:prstGeom prst="rect">
            <a:avLst/>
          </a:prstGeom>
        </p:spPr>
        <p:txBody>
          <a:bodyPr anchor="ctr"/>
          <a:lstStyle/>
          <a:p>
            <a:pPr>
              <a:buSzPct val="45000"/>
              <a:buFont typeface="StarSymbol"/>
              <a:buChar char=""/>
            </a:pPr>
            <a:r>
              <a:rPr lang="en-US" strike="noStrike">
                <a:solidFill>
                  <a:srgbClr val="FFFFFF"/>
                </a:solidFill>
                <a:latin typeface="Calibri"/>
              </a:rPr>
              <a:t>Click to edit the outline text format</a:t>
            </a:r>
            <a:endParaRPr/>
          </a:p>
          <a:p>
            <a:pPr lvl="1">
              <a:buSzPct val="75000"/>
              <a:buFont typeface="StarSymbol"/>
              <a:buChar char=""/>
            </a:pPr>
            <a:r>
              <a:rPr lang="en-US" strike="noStrike">
                <a:solidFill>
                  <a:srgbClr val="FFFFFF"/>
                </a:solidFill>
                <a:latin typeface="Calibri"/>
              </a:rPr>
              <a:t>Second Outline Level</a:t>
            </a:r>
            <a:endParaRPr/>
          </a:p>
          <a:p>
            <a:pPr lvl="2">
              <a:buSzPct val="45000"/>
              <a:buFont typeface="StarSymbol"/>
              <a:buChar char=""/>
            </a:pPr>
            <a:r>
              <a:rPr lang="en-US" strike="noStrike">
                <a:solidFill>
                  <a:srgbClr val="FFFFFF"/>
                </a:solidFill>
                <a:latin typeface="Calibri"/>
              </a:rPr>
              <a:t>Third Outline Level</a:t>
            </a:r>
            <a:endParaRPr/>
          </a:p>
          <a:p>
            <a:pPr lvl="3">
              <a:buSzPct val="75000"/>
              <a:buFont typeface="StarSymbol"/>
              <a:buChar char=""/>
            </a:pPr>
            <a:r>
              <a:rPr lang="en-US" strike="noStrike">
                <a:solidFill>
                  <a:srgbClr val="FFFFFF"/>
                </a:solidFill>
                <a:latin typeface="Calibri"/>
              </a:rPr>
              <a:t>Fourth Outline Level</a:t>
            </a:r>
            <a:endParaRPr/>
          </a:p>
          <a:p>
            <a:pPr lvl="4">
              <a:buSzPct val="45000"/>
              <a:buFont typeface="StarSymbol"/>
              <a:buChar char=""/>
            </a:pPr>
            <a:r>
              <a:rPr lang="en-US" strike="noStrike">
                <a:solidFill>
                  <a:srgbClr val="FFFFFF"/>
                </a:solidFill>
                <a:latin typeface="Calibri"/>
              </a:rPr>
              <a:t>Fifth Outline Level</a:t>
            </a:r>
            <a:endParaRPr/>
          </a:p>
          <a:p>
            <a:pPr lvl="5">
              <a:buSzPct val="45000"/>
              <a:buFont typeface="StarSymbol"/>
              <a:buChar char=""/>
            </a:pPr>
            <a:r>
              <a:rPr lang="en-US" strike="noStrike">
                <a:solidFill>
                  <a:srgbClr val="FFFFFF"/>
                </a:solidFill>
                <a:latin typeface="Calibri"/>
              </a:rPr>
              <a:t>Sixth Outline Level</a:t>
            </a:r>
            <a:endParaRPr/>
          </a:p>
          <a:p>
            <a:pPr>
              <a:lnSpc>
                <a:spcPct val="100000"/>
              </a:lnSpc>
              <a:buFont typeface="Arial"/>
              <a:buChar char="•"/>
            </a:pPr>
            <a:r>
              <a:rPr lang="en-US" strike="noStrike">
                <a:solidFill>
                  <a:srgbClr val="FFFFFF"/>
                </a:solidFill>
                <a:latin typeface="Calibri"/>
              </a:rPr>
              <a:t>Seventh Outline LevelClick to edit Master text styles</a:t>
            </a:r>
            <a:endParaRPr/>
          </a:p>
          <a:p>
            <a:pPr lvl="1">
              <a:lnSpc>
                <a:spcPct val="100000"/>
              </a:lnSpc>
              <a:buFont typeface="Arial"/>
              <a:buChar char="•"/>
            </a:pPr>
            <a:r>
              <a:rPr lang="en-US" sz="1600" strike="noStrike">
                <a:solidFill>
                  <a:srgbClr val="FFFFFF"/>
                </a:solidFill>
                <a:latin typeface="Calibri"/>
              </a:rPr>
              <a:t>Second level</a:t>
            </a:r>
            <a:endParaRPr/>
          </a:p>
          <a:p>
            <a:pPr lvl="2">
              <a:lnSpc>
                <a:spcPct val="100000"/>
              </a:lnSpc>
              <a:buFont typeface="Arial"/>
              <a:buChar char="•"/>
            </a:pPr>
            <a:r>
              <a:rPr lang="en-US" sz="1400" strike="noStrike">
                <a:solidFill>
                  <a:srgbClr val="FFFFFF"/>
                </a:solidFill>
                <a:latin typeface="Calibri"/>
              </a:rPr>
              <a:t>Third level</a:t>
            </a:r>
            <a:endParaRPr/>
          </a:p>
          <a:p>
            <a:pPr lvl="3">
              <a:lnSpc>
                <a:spcPct val="100000"/>
              </a:lnSpc>
              <a:buFont typeface="Arial"/>
              <a:buChar char="•"/>
            </a:pPr>
            <a:r>
              <a:rPr lang="en-US" sz="1200" strike="noStrike">
                <a:solidFill>
                  <a:srgbClr val="FFFFFF"/>
                </a:solidFill>
                <a:latin typeface="Calibri"/>
              </a:rPr>
              <a:t>Fourth level</a:t>
            </a:r>
            <a:endParaRPr/>
          </a:p>
          <a:p>
            <a:pPr lvl="4">
              <a:lnSpc>
                <a:spcPct val="100000"/>
              </a:lnSpc>
              <a:buFont typeface="Arial"/>
              <a:buChar char="•"/>
            </a:pPr>
            <a:r>
              <a:rPr lang="en-US" sz="1200" strike="noStrike">
                <a:solidFill>
                  <a:srgbClr val="FFFFFF"/>
                </a:solidFill>
                <a:latin typeface="Calibri"/>
              </a:rPr>
              <a:t>Fifth level</a:t>
            </a:r>
            <a:endParaRPr/>
          </a:p>
        </p:txBody>
      </p:sp>
      <p:sp>
        <p:nvSpPr>
          <p:cNvPr id="124" name="PlaceHolder 4"/>
          <p:cNvSpPr>
            <a:spLocks noGrp="1"/>
          </p:cNvSpPr>
          <p:nvPr>
            <p:ph type="dt"/>
          </p:nvPr>
        </p:nvSpPr>
        <p:spPr>
          <a:xfrm>
            <a:off x="8589600" y="5870520"/>
            <a:ext cx="1599840" cy="377640"/>
          </a:xfrm>
          <a:prstGeom prst="rect">
            <a:avLst/>
          </a:prstGeom>
        </p:spPr>
        <p:txBody>
          <a:bodyPr anchor="ctr"/>
          <a:lstStyle/>
          <a:p>
            <a:pPr algn="r">
              <a:lnSpc>
                <a:spcPct val="100000"/>
              </a:lnSpc>
            </a:pPr>
            <a:r>
              <a:rPr lang="en-US" sz="1000" strike="noStrike" smtClean="0">
                <a:solidFill>
                  <a:srgbClr val="FFFFFF"/>
                </a:solidFill>
                <a:latin typeface="Calibri"/>
              </a:rPr>
              <a:t>1/29/2015</a:t>
            </a:r>
            <a:endParaRPr/>
          </a:p>
        </p:txBody>
      </p:sp>
      <p:sp>
        <p:nvSpPr>
          <p:cNvPr id="125" name="PlaceHolder 5"/>
          <p:cNvSpPr>
            <a:spLocks noGrp="1"/>
          </p:cNvSpPr>
          <p:nvPr>
            <p:ph type="ftr"/>
          </p:nvPr>
        </p:nvSpPr>
        <p:spPr>
          <a:xfrm>
            <a:off x="685800" y="5870520"/>
            <a:ext cx="7827120" cy="377640"/>
          </a:xfrm>
          <a:prstGeom prst="rect">
            <a:avLst/>
          </a:prstGeom>
        </p:spPr>
        <p:txBody>
          <a:bodyPr anchor="ctr"/>
          <a:lstStyle/>
          <a:p>
            <a:r>
              <a:rPr lang="en-US" smtClean="0"/>
              <a:t>Copyright © 2015 S Price</a:t>
            </a:r>
            <a:endParaRPr/>
          </a:p>
        </p:txBody>
      </p:sp>
      <p:sp>
        <p:nvSpPr>
          <p:cNvPr id="126" name="PlaceHolder 6"/>
          <p:cNvSpPr>
            <a:spLocks noGrp="1"/>
          </p:cNvSpPr>
          <p:nvPr>
            <p:ph type="sldNum"/>
          </p:nvPr>
        </p:nvSpPr>
        <p:spPr>
          <a:xfrm>
            <a:off x="10266120" y="5870520"/>
            <a:ext cx="550800" cy="377640"/>
          </a:xfrm>
          <a:prstGeom prst="rect">
            <a:avLst/>
          </a:prstGeom>
        </p:spPr>
        <p:txBody>
          <a:bodyPr anchor="ctr"/>
          <a:lstStyle/>
          <a:p>
            <a:pPr algn="r">
              <a:lnSpc>
                <a:spcPct val="100000"/>
              </a:lnSpc>
            </a:pPr>
            <a:fld id="{199FFE68-4DA6-436C-AF03-4CB1BC6F241D}" type="slidenum">
              <a:rPr lang="en-US" sz="1000" strike="noStrike">
                <a:solidFill>
                  <a:srgbClr val="FFFFFF"/>
                </a:solidFill>
                <a:latin typeface="Calibri"/>
              </a:rPr>
              <a:t>‹#›</a:t>
            </a:fld>
            <a:endParaRPr/>
          </a:p>
        </p:txBody>
      </p:sp>
    </p:spTree>
    <p:extLst>
      <p:ext uri="{BB962C8B-B14F-4D97-AF65-F5344CB8AC3E}">
        <p14:creationId xmlns:p14="http://schemas.microsoft.com/office/powerpoint/2010/main" val="416802681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61" name="PlaceHolder 1"/>
          <p:cNvSpPr>
            <a:spLocks noGrp="1"/>
          </p:cNvSpPr>
          <p:nvPr>
            <p:ph type="title"/>
          </p:nvPr>
        </p:nvSpPr>
        <p:spPr>
          <a:xfrm>
            <a:off x="812880" y="304920"/>
            <a:ext cx="10362960" cy="1142640"/>
          </a:xfrm>
          <a:prstGeom prst="rect">
            <a:avLst/>
          </a:prstGeom>
        </p:spPr>
        <p:txBody>
          <a:bodyPr anchor="ctr"/>
          <a:lstStyle/>
          <a:p>
            <a:pPr>
              <a:lnSpc>
                <a:spcPct val="100000"/>
              </a:lnSpc>
            </a:pPr>
            <a:r>
              <a:rPr lang="en-US" sz="3600" strike="noStrike">
                <a:solidFill>
                  <a:srgbClr val="FFFFFF"/>
                </a:solidFill>
                <a:latin typeface="Calibri Light"/>
              </a:rPr>
              <a:t>Click to edit the title text formatClick to edit Master title style</a:t>
            </a:r>
            <a:endParaRPr/>
          </a:p>
        </p:txBody>
      </p:sp>
      <p:sp>
        <p:nvSpPr>
          <p:cNvPr id="162" name="PlaceHolder 2"/>
          <p:cNvSpPr>
            <a:spLocks noGrp="1"/>
          </p:cNvSpPr>
          <p:nvPr>
            <p:ph type="body"/>
          </p:nvPr>
        </p:nvSpPr>
        <p:spPr>
          <a:xfrm>
            <a:off x="1117440" y="1905120"/>
            <a:ext cx="5079600" cy="4114440"/>
          </a:xfrm>
          <a:prstGeom prst="rect">
            <a:avLst/>
          </a:prstGeom>
        </p:spPr>
        <p:txBody>
          <a:bodyPr anchor="ctr"/>
          <a:lstStyle/>
          <a:p>
            <a:pPr>
              <a:buSzPct val="45000"/>
              <a:buFont typeface="StarSymbol"/>
              <a:buChar char=""/>
            </a:pPr>
            <a:r>
              <a:rPr lang="en-US" strike="noStrike">
                <a:solidFill>
                  <a:srgbClr val="FFFFFF"/>
                </a:solidFill>
                <a:latin typeface="Calibri"/>
              </a:rPr>
              <a:t>Click to edit the outline text format</a:t>
            </a:r>
            <a:endParaRPr/>
          </a:p>
          <a:p>
            <a:pPr lvl="1">
              <a:buSzPct val="75000"/>
              <a:buFont typeface="StarSymbol"/>
              <a:buChar char=""/>
            </a:pPr>
            <a:r>
              <a:rPr lang="en-US" strike="noStrike">
                <a:solidFill>
                  <a:srgbClr val="FFFFFF"/>
                </a:solidFill>
                <a:latin typeface="Calibri"/>
              </a:rPr>
              <a:t>Second Outline Level</a:t>
            </a:r>
            <a:endParaRPr/>
          </a:p>
          <a:p>
            <a:pPr lvl="2">
              <a:buSzPct val="45000"/>
              <a:buFont typeface="StarSymbol"/>
              <a:buChar char=""/>
            </a:pPr>
            <a:r>
              <a:rPr lang="en-US" strike="noStrike">
                <a:solidFill>
                  <a:srgbClr val="FFFFFF"/>
                </a:solidFill>
                <a:latin typeface="Calibri"/>
              </a:rPr>
              <a:t>Third Outline Level</a:t>
            </a:r>
            <a:endParaRPr/>
          </a:p>
          <a:p>
            <a:pPr lvl="3">
              <a:buSzPct val="75000"/>
              <a:buFont typeface="StarSymbol"/>
              <a:buChar char=""/>
            </a:pPr>
            <a:r>
              <a:rPr lang="en-US" strike="noStrike">
                <a:solidFill>
                  <a:srgbClr val="FFFFFF"/>
                </a:solidFill>
                <a:latin typeface="Calibri"/>
              </a:rPr>
              <a:t>Fourth Outline Level</a:t>
            </a:r>
            <a:endParaRPr/>
          </a:p>
          <a:p>
            <a:pPr lvl="4">
              <a:buSzPct val="45000"/>
              <a:buFont typeface="StarSymbol"/>
              <a:buChar char=""/>
            </a:pPr>
            <a:r>
              <a:rPr lang="en-US" strike="noStrike">
                <a:solidFill>
                  <a:srgbClr val="FFFFFF"/>
                </a:solidFill>
                <a:latin typeface="Calibri"/>
              </a:rPr>
              <a:t>Fifth Outline Level</a:t>
            </a:r>
            <a:endParaRPr/>
          </a:p>
          <a:p>
            <a:pPr lvl="5">
              <a:buSzPct val="45000"/>
              <a:buFont typeface="StarSymbol"/>
              <a:buChar char=""/>
            </a:pPr>
            <a:r>
              <a:rPr lang="en-US" strike="noStrike">
                <a:solidFill>
                  <a:srgbClr val="FFFFFF"/>
                </a:solidFill>
                <a:latin typeface="Calibri"/>
              </a:rPr>
              <a:t>Sixth Outline Level</a:t>
            </a:r>
            <a:endParaRPr/>
          </a:p>
          <a:p>
            <a:pPr>
              <a:lnSpc>
                <a:spcPct val="100000"/>
              </a:lnSpc>
              <a:buFont typeface="Arial"/>
              <a:buChar char="•"/>
            </a:pPr>
            <a:r>
              <a:rPr lang="en-US" strike="noStrike">
                <a:solidFill>
                  <a:srgbClr val="FFFFFF"/>
                </a:solidFill>
                <a:latin typeface="Calibri"/>
              </a:rPr>
              <a:t>Seventh Outline LevelClick to edit Master text styles</a:t>
            </a:r>
            <a:endParaRPr/>
          </a:p>
          <a:p>
            <a:pPr lvl="1">
              <a:lnSpc>
                <a:spcPct val="100000"/>
              </a:lnSpc>
              <a:buFont typeface="Arial"/>
              <a:buChar char="•"/>
            </a:pPr>
            <a:r>
              <a:rPr lang="en-US" sz="1600" strike="noStrike">
                <a:solidFill>
                  <a:srgbClr val="FFFFFF"/>
                </a:solidFill>
                <a:latin typeface="Calibri"/>
              </a:rPr>
              <a:t>Second level</a:t>
            </a:r>
            <a:endParaRPr/>
          </a:p>
          <a:p>
            <a:pPr lvl="2">
              <a:lnSpc>
                <a:spcPct val="100000"/>
              </a:lnSpc>
              <a:buFont typeface="Arial"/>
              <a:buChar char="•"/>
            </a:pPr>
            <a:r>
              <a:rPr lang="en-US" sz="1400" strike="noStrike">
                <a:solidFill>
                  <a:srgbClr val="FFFFFF"/>
                </a:solidFill>
                <a:latin typeface="Calibri"/>
              </a:rPr>
              <a:t>Third level</a:t>
            </a:r>
            <a:endParaRPr/>
          </a:p>
          <a:p>
            <a:pPr lvl="3">
              <a:lnSpc>
                <a:spcPct val="100000"/>
              </a:lnSpc>
              <a:buFont typeface="Arial"/>
              <a:buChar char="•"/>
            </a:pPr>
            <a:r>
              <a:rPr lang="en-US" sz="1200" strike="noStrike">
                <a:solidFill>
                  <a:srgbClr val="FFFFFF"/>
                </a:solidFill>
                <a:latin typeface="Calibri"/>
              </a:rPr>
              <a:t>Fourth level</a:t>
            </a:r>
            <a:endParaRPr/>
          </a:p>
          <a:p>
            <a:pPr lvl="4">
              <a:lnSpc>
                <a:spcPct val="100000"/>
              </a:lnSpc>
              <a:buFont typeface="Arial"/>
              <a:buChar char="•"/>
            </a:pPr>
            <a:r>
              <a:rPr lang="en-US" sz="1200" strike="noStrike">
                <a:solidFill>
                  <a:srgbClr val="FFFFFF"/>
                </a:solidFill>
                <a:latin typeface="Calibri"/>
              </a:rPr>
              <a:t>Fifth level</a:t>
            </a:r>
            <a:endParaRPr/>
          </a:p>
        </p:txBody>
      </p:sp>
      <p:sp>
        <p:nvSpPr>
          <p:cNvPr id="163" name="PlaceHolder 3"/>
          <p:cNvSpPr>
            <a:spLocks noGrp="1"/>
          </p:cNvSpPr>
          <p:nvPr>
            <p:ph type="body"/>
          </p:nvPr>
        </p:nvSpPr>
        <p:spPr>
          <a:xfrm>
            <a:off x="6400800" y="1905120"/>
            <a:ext cx="5079600" cy="4114440"/>
          </a:xfrm>
          <a:prstGeom prst="rect">
            <a:avLst/>
          </a:prstGeom>
        </p:spPr>
        <p:txBody>
          <a:bodyPr anchor="ctr"/>
          <a:lstStyle/>
          <a:p>
            <a:pPr>
              <a:buSzPct val="45000"/>
              <a:buFont typeface="StarSymbol"/>
              <a:buChar char=""/>
            </a:pPr>
            <a:r>
              <a:rPr lang="en-US" strike="noStrike">
                <a:solidFill>
                  <a:srgbClr val="FFFFFF"/>
                </a:solidFill>
                <a:latin typeface="Calibri"/>
              </a:rPr>
              <a:t>Click to edit the outline text format</a:t>
            </a:r>
            <a:endParaRPr/>
          </a:p>
          <a:p>
            <a:pPr lvl="1">
              <a:buSzPct val="75000"/>
              <a:buFont typeface="StarSymbol"/>
              <a:buChar char=""/>
            </a:pPr>
            <a:r>
              <a:rPr lang="en-US" strike="noStrike">
                <a:solidFill>
                  <a:srgbClr val="FFFFFF"/>
                </a:solidFill>
                <a:latin typeface="Calibri"/>
              </a:rPr>
              <a:t>Second Outline Level</a:t>
            </a:r>
            <a:endParaRPr/>
          </a:p>
          <a:p>
            <a:pPr lvl="2">
              <a:buSzPct val="45000"/>
              <a:buFont typeface="StarSymbol"/>
              <a:buChar char=""/>
            </a:pPr>
            <a:r>
              <a:rPr lang="en-US" strike="noStrike">
                <a:solidFill>
                  <a:srgbClr val="FFFFFF"/>
                </a:solidFill>
                <a:latin typeface="Calibri"/>
              </a:rPr>
              <a:t>Third Outline Level</a:t>
            </a:r>
            <a:endParaRPr/>
          </a:p>
          <a:p>
            <a:pPr lvl="3">
              <a:buSzPct val="75000"/>
              <a:buFont typeface="StarSymbol"/>
              <a:buChar char=""/>
            </a:pPr>
            <a:r>
              <a:rPr lang="en-US" strike="noStrike">
                <a:solidFill>
                  <a:srgbClr val="FFFFFF"/>
                </a:solidFill>
                <a:latin typeface="Calibri"/>
              </a:rPr>
              <a:t>Fourth Outline Level</a:t>
            </a:r>
            <a:endParaRPr/>
          </a:p>
          <a:p>
            <a:pPr lvl="4">
              <a:buSzPct val="45000"/>
              <a:buFont typeface="StarSymbol"/>
              <a:buChar char=""/>
            </a:pPr>
            <a:r>
              <a:rPr lang="en-US" strike="noStrike">
                <a:solidFill>
                  <a:srgbClr val="FFFFFF"/>
                </a:solidFill>
                <a:latin typeface="Calibri"/>
              </a:rPr>
              <a:t>Fifth Outline Level</a:t>
            </a:r>
            <a:endParaRPr/>
          </a:p>
          <a:p>
            <a:pPr lvl="5">
              <a:buSzPct val="45000"/>
              <a:buFont typeface="StarSymbol"/>
              <a:buChar char=""/>
            </a:pPr>
            <a:r>
              <a:rPr lang="en-US" strike="noStrike">
                <a:solidFill>
                  <a:srgbClr val="FFFFFF"/>
                </a:solidFill>
                <a:latin typeface="Calibri"/>
              </a:rPr>
              <a:t>Sixth Outline Level</a:t>
            </a:r>
            <a:endParaRPr/>
          </a:p>
          <a:p>
            <a:pPr>
              <a:lnSpc>
                <a:spcPct val="100000"/>
              </a:lnSpc>
              <a:buFont typeface="Arial"/>
              <a:buChar char="•"/>
            </a:pPr>
            <a:r>
              <a:rPr lang="en-US" strike="noStrike">
                <a:solidFill>
                  <a:srgbClr val="FFFFFF"/>
                </a:solidFill>
                <a:latin typeface="Calibri"/>
              </a:rPr>
              <a:t>Seventh Outline LevelClick to edit Master text styles</a:t>
            </a:r>
            <a:endParaRPr/>
          </a:p>
          <a:p>
            <a:pPr lvl="1">
              <a:lnSpc>
                <a:spcPct val="100000"/>
              </a:lnSpc>
              <a:buFont typeface="Arial"/>
              <a:buChar char="•"/>
            </a:pPr>
            <a:r>
              <a:rPr lang="en-US" sz="1600" strike="noStrike">
                <a:solidFill>
                  <a:srgbClr val="FFFFFF"/>
                </a:solidFill>
                <a:latin typeface="Calibri"/>
              </a:rPr>
              <a:t>Second level</a:t>
            </a:r>
            <a:endParaRPr/>
          </a:p>
          <a:p>
            <a:pPr lvl="2">
              <a:lnSpc>
                <a:spcPct val="100000"/>
              </a:lnSpc>
              <a:buFont typeface="Arial"/>
              <a:buChar char="•"/>
            </a:pPr>
            <a:r>
              <a:rPr lang="en-US" sz="1400" strike="noStrike">
                <a:solidFill>
                  <a:srgbClr val="FFFFFF"/>
                </a:solidFill>
                <a:latin typeface="Calibri"/>
              </a:rPr>
              <a:t>Third level</a:t>
            </a:r>
            <a:endParaRPr/>
          </a:p>
          <a:p>
            <a:pPr lvl="3">
              <a:lnSpc>
                <a:spcPct val="100000"/>
              </a:lnSpc>
              <a:buFont typeface="Arial"/>
              <a:buChar char="•"/>
            </a:pPr>
            <a:r>
              <a:rPr lang="en-US" sz="1200" strike="noStrike">
                <a:solidFill>
                  <a:srgbClr val="FFFFFF"/>
                </a:solidFill>
                <a:latin typeface="Calibri"/>
              </a:rPr>
              <a:t>Fourth level</a:t>
            </a:r>
            <a:endParaRPr/>
          </a:p>
          <a:p>
            <a:pPr lvl="4">
              <a:lnSpc>
                <a:spcPct val="100000"/>
              </a:lnSpc>
              <a:buFont typeface="Arial"/>
              <a:buChar char="•"/>
            </a:pPr>
            <a:r>
              <a:rPr lang="en-US" sz="1200" strike="noStrike">
                <a:solidFill>
                  <a:srgbClr val="FFFFFF"/>
                </a:solidFill>
                <a:latin typeface="Calibri"/>
              </a:rPr>
              <a:t>Fifth level</a:t>
            </a:r>
            <a:endParaRPr/>
          </a:p>
        </p:txBody>
      </p:sp>
      <p:sp>
        <p:nvSpPr>
          <p:cNvPr id="164" name="PlaceHolder 4"/>
          <p:cNvSpPr>
            <a:spLocks noGrp="1"/>
          </p:cNvSpPr>
          <p:nvPr>
            <p:ph type="dt"/>
          </p:nvPr>
        </p:nvSpPr>
        <p:spPr>
          <a:xfrm>
            <a:off x="8589600" y="5870520"/>
            <a:ext cx="1599840" cy="377640"/>
          </a:xfrm>
          <a:prstGeom prst="rect">
            <a:avLst/>
          </a:prstGeom>
        </p:spPr>
        <p:txBody>
          <a:bodyPr anchor="ctr"/>
          <a:lstStyle/>
          <a:p>
            <a:pPr>
              <a:lnSpc>
                <a:spcPct val="100000"/>
              </a:lnSpc>
            </a:pPr>
            <a:r>
              <a:rPr lang="en-US" sz="1000" strike="noStrike" smtClean="0">
                <a:solidFill>
                  <a:srgbClr val="FFFFFF"/>
                </a:solidFill>
                <a:latin typeface="Calibri"/>
              </a:rPr>
              <a:t>1/29/2015</a:t>
            </a:r>
            <a:endParaRPr/>
          </a:p>
        </p:txBody>
      </p:sp>
      <p:sp>
        <p:nvSpPr>
          <p:cNvPr id="165" name="PlaceHolder 5"/>
          <p:cNvSpPr>
            <a:spLocks noGrp="1"/>
          </p:cNvSpPr>
          <p:nvPr>
            <p:ph type="ftr"/>
          </p:nvPr>
        </p:nvSpPr>
        <p:spPr>
          <a:xfrm>
            <a:off x="685800" y="5870520"/>
            <a:ext cx="7827120" cy="377640"/>
          </a:xfrm>
          <a:prstGeom prst="rect">
            <a:avLst/>
          </a:prstGeom>
        </p:spPr>
        <p:txBody>
          <a:bodyPr anchor="ctr"/>
          <a:lstStyle/>
          <a:p>
            <a:pPr>
              <a:lnSpc>
                <a:spcPct val="100000"/>
              </a:lnSpc>
            </a:pPr>
            <a:r>
              <a:rPr lang="en-US" sz="1000" strike="noStrike" smtClean="0">
                <a:solidFill>
                  <a:srgbClr val="FFFFFF"/>
                </a:solidFill>
                <a:latin typeface="Calibri"/>
              </a:rPr>
              <a:t>Copyright © 2015 S Price</a:t>
            </a:r>
            <a:endParaRPr/>
          </a:p>
        </p:txBody>
      </p:sp>
      <p:sp>
        <p:nvSpPr>
          <p:cNvPr id="166" name="PlaceHolder 6"/>
          <p:cNvSpPr>
            <a:spLocks noGrp="1"/>
          </p:cNvSpPr>
          <p:nvPr>
            <p:ph type="sldNum"/>
          </p:nvPr>
        </p:nvSpPr>
        <p:spPr>
          <a:xfrm>
            <a:off x="10266120" y="5870520"/>
            <a:ext cx="550800" cy="377640"/>
          </a:xfrm>
          <a:prstGeom prst="rect">
            <a:avLst/>
          </a:prstGeom>
        </p:spPr>
        <p:txBody>
          <a:bodyPr anchor="ctr"/>
          <a:lstStyle/>
          <a:p>
            <a:pPr>
              <a:lnSpc>
                <a:spcPct val="100000"/>
              </a:lnSpc>
            </a:pPr>
            <a:fld id="{EBE21A92-D0E5-418E-B6E4-8AC338D5BF5B}" type="slidenum">
              <a:rPr lang="en-US" sz="1000" strike="noStrike">
                <a:solidFill>
                  <a:srgbClr val="FFFFFF"/>
                </a:solidFill>
                <a:latin typeface="Calibri"/>
              </a:rPr>
              <a:t>‹#›</a:t>
            </a:fld>
            <a:endParaRPr/>
          </a:p>
        </p:txBody>
      </p:sp>
    </p:spTree>
    <p:extLst>
      <p:ext uri="{BB962C8B-B14F-4D97-AF65-F5344CB8AC3E}">
        <p14:creationId xmlns:p14="http://schemas.microsoft.com/office/powerpoint/2010/main" val="359082503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1" name="Picture 4"/>
          <p:cNvPicPr/>
          <p:nvPr/>
        </p:nvPicPr>
        <p:blipFill>
          <a:blip r:embed="rId14"/>
          <a:stretch/>
        </p:blipFill>
        <p:spPr>
          <a:xfrm>
            <a:off x="0" y="0"/>
            <a:ext cx="12188520" cy="6855840"/>
          </a:xfrm>
          <a:prstGeom prst="rect">
            <a:avLst/>
          </a:prstGeom>
          <a:ln>
            <a:noFill/>
          </a:ln>
        </p:spPr>
      </p:pic>
      <p:sp>
        <p:nvSpPr>
          <p:cNvPr id="202" name="PlaceHolder 1"/>
          <p:cNvSpPr>
            <a:spLocks noGrp="1"/>
          </p:cNvSpPr>
          <p:nvPr>
            <p:ph type="dt"/>
          </p:nvPr>
        </p:nvSpPr>
        <p:spPr>
          <a:xfrm>
            <a:off x="8589600" y="5870520"/>
            <a:ext cx="1599840" cy="377640"/>
          </a:xfrm>
          <a:prstGeom prst="rect">
            <a:avLst/>
          </a:prstGeom>
        </p:spPr>
        <p:txBody>
          <a:bodyPr anchor="ctr"/>
          <a:lstStyle/>
          <a:p>
            <a:pPr algn="r">
              <a:lnSpc>
                <a:spcPct val="100000"/>
              </a:lnSpc>
            </a:pPr>
            <a:r>
              <a:rPr lang="en-US" sz="1000" strike="noStrike" smtClean="0">
                <a:solidFill>
                  <a:srgbClr val="FFFFFF"/>
                </a:solidFill>
                <a:latin typeface="Calibri"/>
              </a:rPr>
              <a:t>1/29/2015</a:t>
            </a:r>
            <a:endParaRPr/>
          </a:p>
        </p:txBody>
      </p:sp>
      <p:sp>
        <p:nvSpPr>
          <p:cNvPr id="203" name="PlaceHolder 2"/>
          <p:cNvSpPr>
            <a:spLocks noGrp="1"/>
          </p:cNvSpPr>
          <p:nvPr>
            <p:ph type="ftr"/>
          </p:nvPr>
        </p:nvSpPr>
        <p:spPr>
          <a:xfrm>
            <a:off x="685800" y="5870520"/>
            <a:ext cx="7827120" cy="377640"/>
          </a:xfrm>
          <a:prstGeom prst="rect">
            <a:avLst/>
          </a:prstGeom>
        </p:spPr>
        <p:txBody>
          <a:bodyPr anchor="ctr"/>
          <a:lstStyle/>
          <a:p>
            <a:r>
              <a:rPr lang="en-US" smtClean="0"/>
              <a:t>Copyright © 2015 S Price</a:t>
            </a:r>
            <a:endParaRPr/>
          </a:p>
        </p:txBody>
      </p:sp>
      <p:sp>
        <p:nvSpPr>
          <p:cNvPr id="204" name="PlaceHolder 3"/>
          <p:cNvSpPr>
            <a:spLocks noGrp="1"/>
          </p:cNvSpPr>
          <p:nvPr>
            <p:ph type="sldNum"/>
          </p:nvPr>
        </p:nvSpPr>
        <p:spPr>
          <a:xfrm>
            <a:off x="10266120" y="5870520"/>
            <a:ext cx="550800" cy="377640"/>
          </a:xfrm>
          <a:prstGeom prst="rect">
            <a:avLst/>
          </a:prstGeom>
        </p:spPr>
        <p:txBody>
          <a:bodyPr anchor="ctr"/>
          <a:lstStyle/>
          <a:p>
            <a:pPr algn="r">
              <a:lnSpc>
                <a:spcPct val="100000"/>
              </a:lnSpc>
            </a:pPr>
            <a:fld id="{ED42F91A-DB9E-46D5-BEC7-15B66726465A}" type="slidenum">
              <a:rPr lang="en-US" sz="1000" strike="noStrike">
                <a:solidFill>
                  <a:srgbClr val="FFFFFF"/>
                </a:solidFill>
                <a:latin typeface="Calibri"/>
              </a:rPr>
              <a:t>‹#›</a:t>
            </a:fld>
            <a:endParaRPr/>
          </a:p>
        </p:txBody>
      </p:sp>
      <p:sp>
        <p:nvSpPr>
          <p:cNvPr id="205" name="PlaceHolder 4"/>
          <p:cNvSpPr>
            <a:spLocks noGrp="1"/>
          </p:cNvSpPr>
          <p:nvPr>
            <p:ph type="title"/>
          </p:nvPr>
        </p:nvSpPr>
        <p:spPr>
          <a:xfrm>
            <a:off x="609480" y="273600"/>
            <a:ext cx="10972440" cy="1144800"/>
          </a:xfrm>
          <a:prstGeom prst="rect">
            <a:avLst/>
          </a:prstGeom>
        </p:spPr>
        <p:txBody>
          <a:bodyPr lIns="0" tIns="0" rIns="0" bIns="0" anchor="ctr"/>
          <a:lstStyle/>
          <a:p>
            <a:r>
              <a:rPr lang="en-US">
                <a:latin typeface="Calibri"/>
              </a:rPr>
              <a:t>Click to edit the title text format</a:t>
            </a:r>
            <a:endParaRPr/>
          </a:p>
        </p:txBody>
      </p:sp>
      <p:sp>
        <p:nvSpPr>
          <p:cNvPr id="206" name="PlaceHolder 5"/>
          <p:cNvSpPr>
            <a:spLocks noGrp="1"/>
          </p:cNvSpPr>
          <p:nvPr>
            <p:ph type="body"/>
          </p:nvPr>
        </p:nvSpPr>
        <p:spPr>
          <a:xfrm>
            <a:off x="609480" y="1604520"/>
            <a:ext cx="10972440" cy="3977280"/>
          </a:xfrm>
          <a:prstGeom prst="rect">
            <a:avLst/>
          </a:prstGeom>
        </p:spPr>
        <p:txBody>
          <a:bodyPr lIns="0" tIns="0" rIns="0" bIns="0"/>
          <a:lstStyle/>
          <a:p>
            <a:pPr>
              <a:buSzPct val="45000"/>
              <a:buFont typeface="StarSymbol"/>
              <a:buChar char=""/>
            </a:pPr>
            <a:r>
              <a:rPr lang="en-US">
                <a:latin typeface="Calibri"/>
              </a:rPr>
              <a:t>Click to edit the outline text format</a:t>
            </a:r>
            <a:endParaRPr/>
          </a:p>
          <a:p>
            <a:pPr lvl="1">
              <a:buSzPct val="75000"/>
              <a:buFont typeface="StarSymbol"/>
              <a:buChar char=""/>
            </a:pPr>
            <a:r>
              <a:rPr lang="en-US" sz="1400">
                <a:latin typeface="Calibri"/>
              </a:rPr>
              <a:t>Second Outline Level</a:t>
            </a:r>
            <a:endParaRPr/>
          </a:p>
          <a:p>
            <a:pPr lvl="2">
              <a:buSzPct val="45000"/>
              <a:buFont typeface="StarSymbol"/>
              <a:buChar char=""/>
            </a:pPr>
            <a:r>
              <a:rPr lang="en-US" sz="1200">
                <a:latin typeface="Calibri"/>
              </a:rPr>
              <a:t>Third Outline Level</a:t>
            </a:r>
            <a:endParaRPr/>
          </a:p>
          <a:p>
            <a:pPr lvl="3">
              <a:buSzPct val="75000"/>
              <a:buFont typeface="StarSymbol"/>
              <a:buChar char=""/>
            </a:pPr>
            <a:r>
              <a:rPr lang="en-US" sz="12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extLst>
      <p:ext uri="{BB962C8B-B14F-4D97-AF65-F5344CB8AC3E}">
        <p14:creationId xmlns:p14="http://schemas.microsoft.com/office/powerpoint/2010/main" val="373221554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0" name="Picture 6"/>
          <p:cNvPicPr/>
          <p:nvPr/>
        </p:nvPicPr>
        <p:blipFill>
          <a:blip r:embed="rId14"/>
          <a:stretch/>
        </p:blipFill>
        <p:spPr>
          <a:xfrm>
            <a:off x="0" y="0"/>
            <a:ext cx="12188520" cy="6855840"/>
          </a:xfrm>
          <a:prstGeom prst="rect">
            <a:avLst/>
          </a:prstGeom>
          <a:ln>
            <a:noFill/>
          </a:ln>
        </p:spPr>
      </p:pic>
      <p:sp>
        <p:nvSpPr>
          <p:cNvPr id="41" name="PlaceHolder 1"/>
          <p:cNvSpPr>
            <a:spLocks noGrp="1"/>
          </p:cNvSpPr>
          <p:nvPr>
            <p:ph type="title"/>
          </p:nvPr>
        </p:nvSpPr>
        <p:spPr>
          <a:xfrm>
            <a:off x="292608" y="82296"/>
            <a:ext cx="11585448" cy="1106424"/>
          </a:xfrm>
          <a:prstGeom prst="rect">
            <a:avLst/>
          </a:prstGeom>
        </p:spPr>
        <p:txBody>
          <a:bodyPr anchor="ctr"/>
          <a:lstStyle/>
          <a:p>
            <a:pPr>
              <a:lnSpc>
                <a:spcPct val="100000"/>
              </a:lnSpc>
            </a:pPr>
            <a:r>
              <a:rPr lang="en-US" sz="3600" strike="noStrike" dirty="0">
                <a:solidFill>
                  <a:srgbClr val="FFFFFF"/>
                </a:solidFill>
                <a:latin typeface="Calibri Light"/>
              </a:rPr>
              <a:t>Click to edit the title text </a:t>
            </a:r>
            <a:r>
              <a:rPr lang="en-US" sz="3600" strike="noStrike" dirty="0" err="1">
                <a:solidFill>
                  <a:srgbClr val="FFFFFF"/>
                </a:solidFill>
                <a:latin typeface="Calibri Light"/>
              </a:rPr>
              <a:t>formatClick</a:t>
            </a:r>
            <a:r>
              <a:rPr lang="en-US" sz="3600" strike="noStrike" dirty="0">
                <a:solidFill>
                  <a:srgbClr val="FFFFFF"/>
                </a:solidFill>
                <a:latin typeface="Calibri Light"/>
              </a:rPr>
              <a:t> to edit Master title style</a:t>
            </a:r>
            <a:endParaRPr dirty="0"/>
          </a:p>
        </p:txBody>
      </p:sp>
      <p:sp>
        <p:nvSpPr>
          <p:cNvPr id="42" name="PlaceHolder 2"/>
          <p:cNvSpPr>
            <a:spLocks noGrp="1"/>
          </p:cNvSpPr>
          <p:nvPr>
            <p:ph type="body"/>
          </p:nvPr>
        </p:nvSpPr>
        <p:spPr>
          <a:xfrm>
            <a:off x="292608" y="1271016"/>
            <a:ext cx="11585448" cy="5029272"/>
          </a:xfrm>
          <a:prstGeom prst="rect">
            <a:avLst/>
          </a:prstGeom>
        </p:spPr>
        <p:txBody>
          <a:bodyPr anchor="ctr"/>
          <a:lstStyle/>
          <a:p>
            <a:pPr>
              <a:buSzPct val="45000"/>
              <a:buFont typeface="StarSymbol"/>
              <a:buChar char=""/>
            </a:pPr>
            <a:r>
              <a:rPr lang="en-US" strike="noStrike" dirty="0">
                <a:solidFill>
                  <a:srgbClr val="FFFFFF"/>
                </a:solidFill>
                <a:latin typeface="Calibri"/>
              </a:rPr>
              <a:t>Click to edit the outline text format</a:t>
            </a:r>
            <a:endParaRPr dirty="0"/>
          </a:p>
          <a:p>
            <a:pPr lvl="1">
              <a:buSzPct val="75000"/>
              <a:buFont typeface="StarSymbol"/>
              <a:buChar char=""/>
            </a:pPr>
            <a:r>
              <a:rPr lang="en-US" strike="noStrike" dirty="0">
                <a:solidFill>
                  <a:srgbClr val="FFFFFF"/>
                </a:solidFill>
                <a:latin typeface="Calibri"/>
              </a:rPr>
              <a:t>Second Outline Level</a:t>
            </a:r>
            <a:endParaRPr dirty="0"/>
          </a:p>
          <a:p>
            <a:pPr lvl="2">
              <a:buSzPct val="45000"/>
              <a:buFont typeface="StarSymbol"/>
              <a:buChar char=""/>
            </a:pPr>
            <a:r>
              <a:rPr lang="en-US" strike="noStrike" dirty="0">
                <a:solidFill>
                  <a:srgbClr val="FFFFFF"/>
                </a:solidFill>
                <a:latin typeface="Calibri"/>
              </a:rPr>
              <a:t>Third Outline Level</a:t>
            </a:r>
            <a:endParaRPr dirty="0"/>
          </a:p>
          <a:p>
            <a:pPr lvl="3">
              <a:buSzPct val="75000"/>
              <a:buFont typeface="StarSymbol"/>
              <a:buChar char=""/>
            </a:pPr>
            <a:r>
              <a:rPr lang="en-US" strike="noStrike" dirty="0">
                <a:solidFill>
                  <a:srgbClr val="FFFFFF"/>
                </a:solidFill>
                <a:latin typeface="Calibri"/>
              </a:rPr>
              <a:t>Fourth Outline Level</a:t>
            </a:r>
            <a:endParaRPr dirty="0"/>
          </a:p>
          <a:p>
            <a:pPr lvl="4">
              <a:buSzPct val="45000"/>
              <a:buFont typeface="StarSymbol"/>
              <a:buChar char=""/>
            </a:pPr>
            <a:r>
              <a:rPr lang="en-US" strike="noStrike" dirty="0">
                <a:solidFill>
                  <a:srgbClr val="FFFFFF"/>
                </a:solidFill>
                <a:latin typeface="Calibri"/>
              </a:rPr>
              <a:t>Fifth Outline Level</a:t>
            </a:r>
            <a:endParaRPr dirty="0"/>
          </a:p>
          <a:p>
            <a:pPr lvl="5">
              <a:buSzPct val="45000"/>
              <a:buFont typeface="StarSymbol"/>
              <a:buChar char=""/>
            </a:pPr>
            <a:r>
              <a:rPr lang="en-US" strike="noStrike" dirty="0">
                <a:solidFill>
                  <a:srgbClr val="FFFFFF"/>
                </a:solidFill>
                <a:latin typeface="Calibri"/>
              </a:rPr>
              <a:t>Sixth Outline Level</a:t>
            </a:r>
            <a:endParaRPr dirty="0"/>
          </a:p>
          <a:p>
            <a:pPr>
              <a:lnSpc>
                <a:spcPct val="100000"/>
              </a:lnSpc>
              <a:buFont typeface="Arial"/>
              <a:buChar char="•"/>
            </a:pPr>
            <a:r>
              <a:rPr lang="en-US" strike="noStrike" dirty="0">
                <a:solidFill>
                  <a:srgbClr val="FFFFFF"/>
                </a:solidFill>
                <a:latin typeface="Calibri"/>
              </a:rPr>
              <a:t>Seventh Outline </a:t>
            </a:r>
            <a:r>
              <a:rPr lang="en-US" strike="noStrike" dirty="0" err="1">
                <a:solidFill>
                  <a:srgbClr val="FFFFFF"/>
                </a:solidFill>
                <a:latin typeface="Calibri"/>
              </a:rPr>
              <a:t>LevelClick</a:t>
            </a:r>
            <a:r>
              <a:rPr lang="en-US" strike="noStrike" dirty="0">
                <a:solidFill>
                  <a:srgbClr val="FFFFFF"/>
                </a:solidFill>
                <a:latin typeface="Calibri"/>
              </a:rPr>
              <a:t> to edit Master text styles</a:t>
            </a:r>
            <a:endParaRPr dirty="0"/>
          </a:p>
          <a:p>
            <a:pPr lvl="1">
              <a:lnSpc>
                <a:spcPct val="100000"/>
              </a:lnSpc>
              <a:buFont typeface="Arial"/>
              <a:buChar char="•"/>
            </a:pPr>
            <a:r>
              <a:rPr lang="en-US" sz="1600" strike="noStrike" dirty="0">
                <a:solidFill>
                  <a:srgbClr val="FFFFFF"/>
                </a:solidFill>
                <a:latin typeface="Calibri"/>
              </a:rPr>
              <a:t>Second level</a:t>
            </a:r>
            <a:endParaRPr dirty="0"/>
          </a:p>
          <a:p>
            <a:pPr lvl="2">
              <a:lnSpc>
                <a:spcPct val="100000"/>
              </a:lnSpc>
              <a:buFont typeface="Arial"/>
              <a:buChar char="•"/>
            </a:pPr>
            <a:r>
              <a:rPr lang="en-US" sz="1400" strike="noStrike" dirty="0">
                <a:solidFill>
                  <a:srgbClr val="FFFFFF"/>
                </a:solidFill>
                <a:latin typeface="Calibri"/>
              </a:rPr>
              <a:t>Third level</a:t>
            </a:r>
            <a:endParaRPr dirty="0"/>
          </a:p>
          <a:p>
            <a:pPr lvl="3">
              <a:lnSpc>
                <a:spcPct val="100000"/>
              </a:lnSpc>
              <a:buFont typeface="Arial"/>
              <a:buChar char="•"/>
            </a:pPr>
            <a:r>
              <a:rPr lang="en-US" sz="1200" strike="noStrike" dirty="0">
                <a:solidFill>
                  <a:srgbClr val="FFFFFF"/>
                </a:solidFill>
                <a:latin typeface="Calibri"/>
              </a:rPr>
              <a:t>Fourth level</a:t>
            </a:r>
            <a:endParaRPr dirty="0"/>
          </a:p>
          <a:p>
            <a:pPr lvl="4">
              <a:lnSpc>
                <a:spcPct val="100000"/>
              </a:lnSpc>
              <a:buFont typeface="Arial"/>
              <a:buChar char="•"/>
            </a:pPr>
            <a:r>
              <a:rPr lang="en-US" sz="1200" strike="noStrike" dirty="0">
                <a:solidFill>
                  <a:srgbClr val="FFFFFF"/>
                </a:solidFill>
                <a:latin typeface="Calibri"/>
              </a:rPr>
              <a:t>Fifth level</a:t>
            </a:r>
            <a:endParaRPr dirty="0"/>
          </a:p>
        </p:txBody>
      </p:sp>
      <p:sp>
        <p:nvSpPr>
          <p:cNvPr id="43" name="PlaceHolder 3"/>
          <p:cNvSpPr>
            <a:spLocks noGrp="1"/>
          </p:cNvSpPr>
          <p:nvPr>
            <p:ph type="dt"/>
          </p:nvPr>
        </p:nvSpPr>
        <p:spPr>
          <a:xfrm>
            <a:off x="8512920" y="6327720"/>
            <a:ext cx="1599840" cy="377640"/>
          </a:xfrm>
          <a:prstGeom prst="rect">
            <a:avLst/>
          </a:prstGeom>
        </p:spPr>
        <p:txBody>
          <a:bodyPr anchor="ctr"/>
          <a:lstStyle/>
          <a:p>
            <a:r>
              <a:rPr lang="en-US" smtClean="0"/>
              <a:t>1/29/2015</a:t>
            </a:r>
            <a:endParaRPr lang="en-US"/>
          </a:p>
        </p:txBody>
      </p:sp>
      <p:sp>
        <p:nvSpPr>
          <p:cNvPr id="44" name="PlaceHolder 4"/>
          <p:cNvSpPr>
            <a:spLocks noGrp="1"/>
          </p:cNvSpPr>
          <p:nvPr>
            <p:ph type="ftr"/>
          </p:nvPr>
        </p:nvSpPr>
        <p:spPr>
          <a:xfrm>
            <a:off x="292608" y="6333696"/>
            <a:ext cx="8220312" cy="377640"/>
          </a:xfrm>
          <a:prstGeom prst="rect">
            <a:avLst/>
          </a:prstGeom>
        </p:spPr>
        <p:txBody>
          <a:bodyPr anchor="ctr"/>
          <a:lstStyle/>
          <a:p>
            <a:r>
              <a:rPr lang="en-US" smtClean="0"/>
              <a:t>Copyright © 2015 S Price</a:t>
            </a:r>
            <a:endParaRPr lang="en-US" dirty="0"/>
          </a:p>
        </p:txBody>
      </p:sp>
      <p:sp>
        <p:nvSpPr>
          <p:cNvPr id="45" name="PlaceHolder 5"/>
          <p:cNvSpPr>
            <a:spLocks noGrp="1"/>
          </p:cNvSpPr>
          <p:nvPr>
            <p:ph type="sldNum"/>
          </p:nvPr>
        </p:nvSpPr>
        <p:spPr>
          <a:xfrm>
            <a:off x="11034216" y="6306264"/>
            <a:ext cx="550800" cy="377640"/>
          </a:xfrm>
          <a:prstGeom prst="rect">
            <a:avLst/>
          </a:prstGeom>
        </p:spPr>
        <p:txBody>
          <a:bodyPr anchor="ctr"/>
          <a:lstStyle/>
          <a:p>
            <a:fld id="{0F075A0E-3DC6-4052-AEE1-D9D2E5E64387}" type="slidenum">
              <a:rPr lang="en-US" smtClean="0"/>
              <a:t>‹#›</a:t>
            </a:fld>
            <a:endParaRPr lang="en-US"/>
          </a:p>
        </p:txBody>
      </p:sp>
    </p:spTree>
    <p:extLst>
      <p:ext uri="{BB962C8B-B14F-4D97-AF65-F5344CB8AC3E}">
        <p14:creationId xmlns:p14="http://schemas.microsoft.com/office/powerpoint/2010/main" val="171068958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812880" y="304920"/>
            <a:ext cx="10362960" cy="1142640"/>
          </a:xfrm>
          <a:prstGeom prst="rect">
            <a:avLst/>
          </a:prstGeom>
        </p:spPr>
        <p:txBody>
          <a:bodyPr anchor="ctr"/>
          <a:lstStyle/>
          <a:p>
            <a:pPr>
              <a:lnSpc>
                <a:spcPct val="100000"/>
              </a:lnSpc>
            </a:pPr>
            <a:r>
              <a:rPr lang="en-US" sz="3600" strike="noStrike">
                <a:solidFill>
                  <a:srgbClr val="FFFFFF"/>
                </a:solidFill>
                <a:latin typeface="Calibri Light"/>
              </a:rPr>
              <a:t>Click to edit the title text formatClick to edit Master title style</a:t>
            </a:r>
            <a:endParaRPr/>
          </a:p>
        </p:txBody>
      </p:sp>
      <p:sp>
        <p:nvSpPr>
          <p:cNvPr id="81" name="PlaceHolder 2"/>
          <p:cNvSpPr>
            <a:spLocks noGrp="1"/>
          </p:cNvSpPr>
          <p:nvPr>
            <p:ph type="body"/>
          </p:nvPr>
        </p:nvSpPr>
        <p:spPr>
          <a:xfrm>
            <a:off x="1117440" y="1905120"/>
            <a:ext cx="5079600" cy="4114440"/>
          </a:xfrm>
          <a:prstGeom prst="rect">
            <a:avLst/>
          </a:prstGeom>
        </p:spPr>
        <p:txBody>
          <a:bodyPr anchor="ctr"/>
          <a:lstStyle/>
          <a:p>
            <a:pPr>
              <a:buSzPct val="45000"/>
              <a:buFont typeface="StarSymbol"/>
              <a:buChar char=""/>
            </a:pPr>
            <a:r>
              <a:rPr lang="en-US" strike="noStrike">
                <a:solidFill>
                  <a:srgbClr val="FFFFFF"/>
                </a:solidFill>
                <a:latin typeface="Calibri"/>
              </a:rPr>
              <a:t>Click to edit the outline text format</a:t>
            </a:r>
            <a:endParaRPr/>
          </a:p>
          <a:p>
            <a:pPr lvl="1">
              <a:buSzPct val="75000"/>
              <a:buFont typeface="StarSymbol"/>
              <a:buChar char=""/>
            </a:pPr>
            <a:r>
              <a:rPr lang="en-US" strike="noStrike">
                <a:solidFill>
                  <a:srgbClr val="FFFFFF"/>
                </a:solidFill>
                <a:latin typeface="Calibri"/>
              </a:rPr>
              <a:t>Second Outline Level</a:t>
            </a:r>
            <a:endParaRPr/>
          </a:p>
          <a:p>
            <a:pPr lvl="2">
              <a:buSzPct val="45000"/>
              <a:buFont typeface="StarSymbol"/>
              <a:buChar char=""/>
            </a:pPr>
            <a:r>
              <a:rPr lang="en-US" strike="noStrike">
                <a:solidFill>
                  <a:srgbClr val="FFFFFF"/>
                </a:solidFill>
                <a:latin typeface="Calibri"/>
              </a:rPr>
              <a:t>Third Outline Level</a:t>
            </a:r>
            <a:endParaRPr/>
          </a:p>
          <a:p>
            <a:pPr lvl="3">
              <a:buSzPct val="75000"/>
              <a:buFont typeface="StarSymbol"/>
              <a:buChar char=""/>
            </a:pPr>
            <a:r>
              <a:rPr lang="en-US" strike="noStrike">
                <a:solidFill>
                  <a:srgbClr val="FFFFFF"/>
                </a:solidFill>
                <a:latin typeface="Calibri"/>
              </a:rPr>
              <a:t>Fourth Outline Level</a:t>
            </a:r>
            <a:endParaRPr/>
          </a:p>
          <a:p>
            <a:pPr lvl="4">
              <a:buSzPct val="45000"/>
              <a:buFont typeface="StarSymbol"/>
              <a:buChar char=""/>
            </a:pPr>
            <a:r>
              <a:rPr lang="en-US" strike="noStrike">
                <a:solidFill>
                  <a:srgbClr val="FFFFFF"/>
                </a:solidFill>
                <a:latin typeface="Calibri"/>
              </a:rPr>
              <a:t>Fifth Outline Level</a:t>
            </a:r>
            <a:endParaRPr/>
          </a:p>
          <a:p>
            <a:pPr lvl="5">
              <a:buSzPct val="45000"/>
              <a:buFont typeface="StarSymbol"/>
              <a:buChar char=""/>
            </a:pPr>
            <a:r>
              <a:rPr lang="en-US" strike="noStrike">
                <a:solidFill>
                  <a:srgbClr val="FFFFFF"/>
                </a:solidFill>
                <a:latin typeface="Calibri"/>
              </a:rPr>
              <a:t>Sixth Outline Level</a:t>
            </a:r>
            <a:endParaRPr/>
          </a:p>
          <a:p>
            <a:pPr>
              <a:lnSpc>
                <a:spcPct val="100000"/>
              </a:lnSpc>
              <a:buFont typeface="Arial"/>
              <a:buChar char="•"/>
            </a:pPr>
            <a:r>
              <a:rPr lang="en-US" strike="noStrike">
                <a:solidFill>
                  <a:srgbClr val="FFFFFF"/>
                </a:solidFill>
                <a:latin typeface="Calibri"/>
              </a:rPr>
              <a:t>Seventh Outline LevelClick to edit Master text styles</a:t>
            </a:r>
            <a:endParaRPr/>
          </a:p>
          <a:p>
            <a:pPr lvl="1">
              <a:lnSpc>
                <a:spcPct val="100000"/>
              </a:lnSpc>
              <a:buFont typeface="Arial"/>
              <a:buChar char="•"/>
            </a:pPr>
            <a:r>
              <a:rPr lang="en-US" sz="1600" strike="noStrike">
                <a:solidFill>
                  <a:srgbClr val="FFFFFF"/>
                </a:solidFill>
                <a:latin typeface="Calibri"/>
              </a:rPr>
              <a:t>Second level</a:t>
            </a:r>
            <a:endParaRPr/>
          </a:p>
          <a:p>
            <a:pPr lvl="2">
              <a:lnSpc>
                <a:spcPct val="100000"/>
              </a:lnSpc>
              <a:buFont typeface="Arial"/>
              <a:buChar char="•"/>
            </a:pPr>
            <a:r>
              <a:rPr lang="en-US" sz="1400" strike="noStrike">
                <a:solidFill>
                  <a:srgbClr val="FFFFFF"/>
                </a:solidFill>
                <a:latin typeface="Calibri"/>
              </a:rPr>
              <a:t>Third level</a:t>
            </a:r>
            <a:endParaRPr/>
          </a:p>
          <a:p>
            <a:pPr lvl="3">
              <a:lnSpc>
                <a:spcPct val="100000"/>
              </a:lnSpc>
              <a:buFont typeface="Arial"/>
              <a:buChar char="•"/>
            </a:pPr>
            <a:r>
              <a:rPr lang="en-US" sz="1200" strike="noStrike">
                <a:solidFill>
                  <a:srgbClr val="FFFFFF"/>
                </a:solidFill>
                <a:latin typeface="Calibri"/>
              </a:rPr>
              <a:t>Fourth level</a:t>
            </a:r>
            <a:endParaRPr/>
          </a:p>
          <a:p>
            <a:pPr lvl="4">
              <a:lnSpc>
                <a:spcPct val="100000"/>
              </a:lnSpc>
              <a:buFont typeface="Arial"/>
              <a:buChar char="•"/>
            </a:pPr>
            <a:r>
              <a:rPr lang="en-US" sz="1200" strike="noStrike">
                <a:solidFill>
                  <a:srgbClr val="FFFFFF"/>
                </a:solidFill>
                <a:latin typeface="Calibri"/>
              </a:rPr>
              <a:t>Fifth level</a:t>
            </a:r>
            <a:endParaRPr/>
          </a:p>
        </p:txBody>
      </p:sp>
      <p:sp>
        <p:nvSpPr>
          <p:cNvPr id="82" name="PlaceHolder 3"/>
          <p:cNvSpPr>
            <a:spLocks noGrp="1"/>
          </p:cNvSpPr>
          <p:nvPr>
            <p:ph type="body"/>
          </p:nvPr>
        </p:nvSpPr>
        <p:spPr>
          <a:xfrm>
            <a:off x="6400800" y="1905120"/>
            <a:ext cx="5079600" cy="4114440"/>
          </a:xfrm>
          <a:prstGeom prst="rect">
            <a:avLst/>
          </a:prstGeom>
        </p:spPr>
        <p:txBody>
          <a:bodyPr lIns="90000" tIns="45000" rIns="90000" bIns="45000"/>
          <a:lstStyle/>
          <a:p>
            <a:pPr>
              <a:buSzPct val="45000"/>
              <a:buFont typeface="StarSymbol"/>
              <a:buChar char=""/>
            </a:pPr>
            <a:r>
              <a:rPr lang="en-US" dirty="0">
                <a:latin typeface="Calibri"/>
              </a:rPr>
              <a:t>Click to edit the outline text format</a:t>
            </a:r>
            <a:endParaRPr dirty="0"/>
          </a:p>
          <a:p>
            <a:pPr lvl="1">
              <a:buSzPct val="75000"/>
              <a:buFont typeface="StarSymbol"/>
              <a:buChar char=""/>
            </a:pPr>
            <a:r>
              <a:rPr lang="en-US" dirty="0">
                <a:latin typeface="Calibri"/>
              </a:rPr>
              <a:t>Second Outline Level</a:t>
            </a:r>
            <a:endParaRPr dirty="0"/>
          </a:p>
          <a:p>
            <a:pPr lvl="2">
              <a:buSzPct val="45000"/>
              <a:buFont typeface="StarSymbol"/>
              <a:buChar char=""/>
            </a:pPr>
            <a:r>
              <a:rPr lang="en-US" dirty="0">
                <a:latin typeface="Calibri"/>
              </a:rPr>
              <a:t>Third Outline Level</a:t>
            </a:r>
            <a:endParaRPr dirty="0"/>
          </a:p>
          <a:p>
            <a:pPr lvl="3">
              <a:buSzPct val="75000"/>
              <a:buFont typeface="StarSymbol"/>
              <a:buChar char=""/>
            </a:pPr>
            <a:r>
              <a:rPr lang="en-US" dirty="0">
                <a:latin typeface="Calibri"/>
              </a:rPr>
              <a:t>Fourth Outline Level</a:t>
            </a:r>
            <a:endParaRPr dirty="0"/>
          </a:p>
          <a:p>
            <a:pPr lvl="4">
              <a:buSzPct val="45000"/>
              <a:buFont typeface="StarSymbol"/>
              <a:buChar char=""/>
            </a:pPr>
            <a:r>
              <a:rPr lang="en-US" dirty="0">
                <a:latin typeface="Calibri"/>
              </a:rPr>
              <a:t>Fifth Outline Level</a:t>
            </a:r>
            <a:endParaRPr dirty="0"/>
          </a:p>
          <a:p>
            <a:pPr lvl="5">
              <a:buSzPct val="45000"/>
              <a:buFont typeface="StarSymbol"/>
              <a:buChar char=""/>
            </a:pPr>
            <a:r>
              <a:rPr lang="en-US" dirty="0">
                <a:latin typeface="Calibri"/>
              </a:rPr>
              <a:t>Sixth Outline Level</a:t>
            </a:r>
            <a:endParaRPr dirty="0"/>
          </a:p>
          <a:p>
            <a:pPr lvl="6">
              <a:buSzPct val="45000"/>
              <a:buFont typeface="StarSymbol"/>
              <a:buChar char=""/>
            </a:pPr>
            <a:r>
              <a:rPr lang="en-US" dirty="0">
                <a:latin typeface="Calibri"/>
              </a:rPr>
              <a:t>Seventh Outline Level</a:t>
            </a:r>
            <a:endParaRPr dirty="0"/>
          </a:p>
        </p:txBody>
      </p:sp>
      <p:sp>
        <p:nvSpPr>
          <p:cNvPr id="83" name="PlaceHolder 4"/>
          <p:cNvSpPr>
            <a:spLocks noGrp="1"/>
          </p:cNvSpPr>
          <p:nvPr>
            <p:ph type="dt"/>
          </p:nvPr>
        </p:nvSpPr>
        <p:spPr>
          <a:xfrm>
            <a:off x="7928568" y="6382584"/>
            <a:ext cx="1599840" cy="377640"/>
          </a:xfrm>
          <a:prstGeom prst="rect">
            <a:avLst/>
          </a:prstGeom>
        </p:spPr>
        <p:txBody>
          <a:bodyPr anchor="ctr"/>
          <a:lstStyle/>
          <a:p>
            <a:r>
              <a:rPr lang="en-US" sz="1000" smtClean="0">
                <a:solidFill>
                  <a:srgbClr val="FFFFFF"/>
                </a:solidFill>
                <a:latin typeface="Calibri"/>
              </a:rPr>
              <a:t>1/29/2015</a:t>
            </a:r>
            <a:endParaRPr lang="en-US" dirty="0"/>
          </a:p>
        </p:txBody>
      </p:sp>
      <p:sp>
        <p:nvSpPr>
          <p:cNvPr id="84" name="PlaceHolder 5"/>
          <p:cNvSpPr>
            <a:spLocks noGrp="1"/>
          </p:cNvSpPr>
          <p:nvPr>
            <p:ph type="ftr"/>
          </p:nvPr>
        </p:nvSpPr>
        <p:spPr>
          <a:xfrm>
            <a:off x="82296" y="6382584"/>
            <a:ext cx="7827120" cy="377640"/>
          </a:xfrm>
          <a:prstGeom prst="rect">
            <a:avLst/>
          </a:prstGeom>
        </p:spPr>
        <p:txBody>
          <a:bodyPr anchor="ctr"/>
          <a:lstStyle>
            <a:lvl1pPr>
              <a:defRPr/>
            </a:lvl1pPr>
          </a:lstStyle>
          <a:p>
            <a:r>
              <a:rPr lang="en-US" sz="1000" smtClean="0">
                <a:solidFill>
                  <a:srgbClr val="FFFFFF"/>
                </a:solidFill>
                <a:latin typeface="Calibri"/>
              </a:rPr>
              <a:t>Copyright © 2015 S Price</a:t>
            </a:r>
            <a:endParaRPr lang="en-US" dirty="0"/>
          </a:p>
        </p:txBody>
      </p:sp>
      <p:sp>
        <p:nvSpPr>
          <p:cNvPr id="85" name="PlaceHolder 6"/>
          <p:cNvSpPr>
            <a:spLocks noGrp="1"/>
          </p:cNvSpPr>
          <p:nvPr>
            <p:ph type="sldNum"/>
          </p:nvPr>
        </p:nvSpPr>
        <p:spPr>
          <a:xfrm>
            <a:off x="11317680" y="6382584"/>
            <a:ext cx="550800" cy="377640"/>
          </a:xfrm>
          <a:prstGeom prst="rect">
            <a:avLst/>
          </a:prstGeom>
        </p:spPr>
        <p:txBody>
          <a:bodyPr anchor="ctr"/>
          <a:lstStyle/>
          <a:p>
            <a:pPr>
              <a:lnSpc>
                <a:spcPct val="100000"/>
              </a:lnSpc>
            </a:pPr>
            <a:fld id="{5CCF4C83-2F19-4DF0-BC38-9F2E8EBBC1D3}" type="slidenum">
              <a:rPr lang="en-US" sz="1000" strike="noStrike">
                <a:solidFill>
                  <a:srgbClr val="FFFFFF"/>
                </a:solidFill>
                <a:latin typeface="Calibri"/>
              </a:rPr>
              <a:t>‹#›</a:t>
            </a:fld>
            <a:endParaRPr/>
          </a:p>
        </p:txBody>
      </p:sp>
    </p:spTree>
    <p:extLst>
      <p:ext uri="{BB962C8B-B14F-4D97-AF65-F5344CB8AC3E}">
        <p14:creationId xmlns:p14="http://schemas.microsoft.com/office/powerpoint/2010/main" val="360687734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20" name="Picture 7"/>
          <p:cNvPicPr/>
          <p:nvPr/>
        </p:nvPicPr>
        <p:blipFill>
          <a:blip r:embed="rId14"/>
          <a:stretch/>
        </p:blipFill>
        <p:spPr>
          <a:xfrm>
            <a:off x="0" y="0"/>
            <a:ext cx="12188520" cy="6855840"/>
          </a:xfrm>
          <a:prstGeom prst="rect">
            <a:avLst/>
          </a:prstGeom>
          <a:ln>
            <a:noFill/>
          </a:ln>
        </p:spPr>
      </p:pic>
      <p:sp>
        <p:nvSpPr>
          <p:cNvPr id="121" name="PlaceHolder 1"/>
          <p:cNvSpPr>
            <a:spLocks noGrp="1"/>
          </p:cNvSpPr>
          <p:nvPr>
            <p:ph type="title"/>
          </p:nvPr>
        </p:nvSpPr>
        <p:spPr>
          <a:xfrm>
            <a:off x="685800" y="609480"/>
            <a:ext cx="10131120" cy="1455840"/>
          </a:xfrm>
          <a:prstGeom prst="rect">
            <a:avLst/>
          </a:prstGeom>
        </p:spPr>
        <p:txBody>
          <a:bodyPr anchor="ctr"/>
          <a:lstStyle/>
          <a:p>
            <a:pPr>
              <a:lnSpc>
                <a:spcPct val="100000"/>
              </a:lnSpc>
            </a:pPr>
            <a:r>
              <a:rPr lang="en-US" sz="3600" strike="noStrike">
                <a:solidFill>
                  <a:srgbClr val="FFFFFF"/>
                </a:solidFill>
                <a:latin typeface="Calibri Light"/>
              </a:rPr>
              <a:t>Click to edit the title text formatClick to edit Master title style</a:t>
            </a:r>
            <a:endParaRPr/>
          </a:p>
        </p:txBody>
      </p:sp>
      <p:sp>
        <p:nvSpPr>
          <p:cNvPr id="122" name="PlaceHolder 2"/>
          <p:cNvSpPr>
            <a:spLocks noGrp="1"/>
          </p:cNvSpPr>
          <p:nvPr>
            <p:ph type="body"/>
          </p:nvPr>
        </p:nvSpPr>
        <p:spPr>
          <a:xfrm>
            <a:off x="685800" y="2142000"/>
            <a:ext cx="4995000" cy="3648600"/>
          </a:xfrm>
          <a:prstGeom prst="rect">
            <a:avLst/>
          </a:prstGeom>
        </p:spPr>
        <p:txBody>
          <a:bodyPr anchor="ctr"/>
          <a:lstStyle/>
          <a:p>
            <a:pPr>
              <a:buSzPct val="45000"/>
              <a:buFont typeface="StarSymbol"/>
              <a:buChar char=""/>
            </a:pPr>
            <a:r>
              <a:rPr lang="en-US" strike="noStrike">
                <a:solidFill>
                  <a:srgbClr val="FFFFFF"/>
                </a:solidFill>
                <a:latin typeface="Calibri"/>
              </a:rPr>
              <a:t>Click to edit the outline text format</a:t>
            </a:r>
            <a:endParaRPr/>
          </a:p>
          <a:p>
            <a:pPr lvl="1">
              <a:buSzPct val="75000"/>
              <a:buFont typeface="StarSymbol"/>
              <a:buChar char=""/>
            </a:pPr>
            <a:r>
              <a:rPr lang="en-US" strike="noStrike">
                <a:solidFill>
                  <a:srgbClr val="FFFFFF"/>
                </a:solidFill>
                <a:latin typeface="Calibri"/>
              </a:rPr>
              <a:t>Second Outline Level</a:t>
            </a:r>
            <a:endParaRPr/>
          </a:p>
          <a:p>
            <a:pPr lvl="2">
              <a:buSzPct val="45000"/>
              <a:buFont typeface="StarSymbol"/>
              <a:buChar char=""/>
            </a:pPr>
            <a:r>
              <a:rPr lang="en-US" strike="noStrike">
                <a:solidFill>
                  <a:srgbClr val="FFFFFF"/>
                </a:solidFill>
                <a:latin typeface="Calibri"/>
              </a:rPr>
              <a:t>Third Outline Level</a:t>
            </a:r>
            <a:endParaRPr/>
          </a:p>
          <a:p>
            <a:pPr lvl="3">
              <a:buSzPct val="75000"/>
              <a:buFont typeface="StarSymbol"/>
              <a:buChar char=""/>
            </a:pPr>
            <a:r>
              <a:rPr lang="en-US" strike="noStrike">
                <a:solidFill>
                  <a:srgbClr val="FFFFFF"/>
                </a:solidFill>
                <a:latin typeface="Calibri"/>
              </a:rPr>
              <a:t>Fourth Outline Level</a:t>
            </a:r>
            <a:endParaRPr/>
          </a:p>
          <a:p>
            <a:pPr lvl="4">
              <a:buSzPct val="45000"/>
              <a:buFont typeface="StarSymbol"/>
              <a:buChar char=""/>
            </a:pPr>
            <a:r>
              <a:rPr lang="en-US" strike="noStrike">
                <a:solidFill>
                  <a:srgbClr val="FFFFFF"/>
                </a:solidFill>
                <a:latin typeface="Calibri"/>
              </a:rPr>
              <a:t>Fifth Outline Level</a:t>
            </a:r>
            <a:endParaRPr/>
          </a:p>
          <a:p>
            <a:pPr lvl="5">
              <a:buSzPct val="45000"/>
              <a:buFont typeface="StarSymbol"/>
              <a:buChar char=""/>
            </a:pPr>
            <a:r>
              <a:rPr lang="en-US" strike="noStrike">
                <a:solidFill>
                  <a:srgbClr val="FFFFFF"/>
                </a:solidFill>
                <a:latin typeface="Calibri"/>
              </a:rPr>
              <a:t>Sixth Outline Level</a:t>
            </a:r>
            <a:endParaRPr/>
          </a:p>
          <a:p>
            <a:pPr>
              <a:lnSpc>
                <a:spcPct val="100000"/>
              </a:lnSpc>
              <a:buFont typeface="Arial"/>
              <a:buChar char="•"/>
            </a:pPr>
            <a:r>
              <a:rPr lang="en-US" strike="noStrike">
                <a:solidFill>
                  <a:srgbClr val="FFFFFF"/>
                </a:solidFill>
                <a:latin typeface="Calibri"/>
              </a:rPr>
              <a:t>Seventh Outline LevelClick to edit Master text styles</a:t>
            </a:r>
            <a:endParaRPr/>
          </a:p>
          <a:p>
            <a:pPr lvl="1">
              <a:lnSpc>
                <a:spcPct val="100000"/>
              </a:lnSpc>
              <a:buFont typeface="Arial"/>
              <a:buChar char="•"/>
            </a:pPr>
            <a:r>
              <a:rPr lang="en-US" sz="1600" strike="noStrike">
                <a:solidFill>
                  <a:srgbClr val="FFFFFF"/>
                </a:solidFill>
                <a:latin typeface="Calibri"/>
              </a:rPr>
              <a:t>Second level</a:t>
            </a:r>
            <a:endParaRPr/>
          </a:p>
          <a:p>
            <a:pPr lvl="2">
              <a:lnSpc>
                <a:spcPct val="100000"/>
              </a:lnSpc>
              <a:buFont typeface="Arial"/>
              <a:buChar char="•"/>
            </a:pPr>
            <a:r>
              <a:rPr lang="en-US" sz="1400" strike="noStrike">
                <a:solidFill>
                  <a:srgbClr val="FFFFFF"/>
                </a:solidFill>
                <a:latin typeface="Calibri"/>
              </a:rPr>
              <a:t>Third level</a:t>
            </a:r>
            <a:endParaRPr/>
          </a:p>
          <a:p>
            <a:pPr lvl="3">
              <a:lnSpc>
                <a:spcPct val="100000"/>
              </a:lnSpc>
              <a:buFont typeface="Arial"/>
              <a:buChar char="•"/>
            </a:pPr>
            <a:r>
              <a:rPr lang="en-US" sz="1200" strike="noStrike">
                <a:solidFill>
                  <a:srgbClr val="FFFFFF"/>
                </a:solidFill>
                <a:latin typeface="Calibri"/>
              </a:rPr>
              <a:t>Fourth level</a:t>
            </a:r>
            <a:endParaRPr/>
          </a:p>
          <a:p>
            <a:pPr lvl="4">
              <a:lnSpc>
                <a:spcPct val="100000"/>
              </a:lnSpc>
              <a:buFont typeface="Arial"/>
              <a:buChar char="•"/>
            </a:pPr>
            <a:r>
              <a:rPr lang="en-US" sz="1200" strike="noStrike">
                <a:solidFill>
                  <a:srgbClr val="FFFFFF"/>
                </a:solidFill>
                <a:latin typeface="Calibri"/>
              </a:rPr>
              <a:t>Fifth level</a:t>
            </a:r>
            <a:endParaRPr/>
          </a:p>
        </p:txBody>
      </p:sp>
      <p:sp>
        <p:nvSpPr>
          <p:cNvPr id="123" name="PlaceHolder 3"/>
          <p:cNvSpPr>
            <a:spLocks noGrp="1"/>
          </p:cNvSpPr>
          <p:nvPr>
            <p:ph type="body"/>
          </p:nvPr>
        </p:nvSpPr>
        <p:spPr>
          <a:xfrm>
            <a:off x="5821920" y="2142000"/>
            <a:ext cx="4995000" cy="3648600"/>
          </a:xfrm>
          <a:prstGeom prst="rect">
            <a:avLst/>
          </a:prstGeom>
        </p:spPr>
        <p:txBody>
          <a:bodyPr anchor="ctr"/>
          <a:lstStyle/>
          <a:p>
            <a:pPr>
              <a:buSzPct val="45000"/>
              <a:buFont typeface="StarSymbol"/>
              <a:buChar char=""/>
            </a:pPr>
            <a:r>
              <a:rPr lang="en-US" strike="noStrike">
                <a:solidFill>
                  <a:srgbClr val="FFFFFF"/>
                </a:solidFill>
                <a:latin typeface="Calibri"/>
              </a:rPr>
              <a:t>Click to edit the outline text format</a:t>
            </a:r>
            <a:endParaRPr/>
          </a:p>
          <a:p>
            <a:pPr lvl="1">
              <a:buSzPct val="75000"/>
              <a:buFont typeface="StarSymbol"/>
              <a:buChar char=""/>
            </a:pPr>
            <a:r>
              <a:rPr lang="en-US" strike="noStrike">
                <a:solidFill>
                  <a:srgbClr val="FFFFFF"/>
                </a:solidFill>
                <a:latin typeface="Calibri"/>
              </a:rPr>
              <a:t>Second Outline Level</a:t>
            </a:r>
            <a:endParaRPr/>
          </a:p>
          <a:p>
            <a:pPr lvl="2">
              <a:buSzPct val="45000"/>
              <a:buFont typeface="StarSymbol"/>
              <a:buChar char=""/>
            </a:pPr>
            <a:r>
              <a:rPr lang="en-US" strike="noStrike">
                <a:solidFill>
                  <a:srgbClr val="FFFFFF"/>
                </a:solidFill>
                <a:latin typeface="Calibri"/>
              </a:rPr>
              <a:t>Third Outline Level</a:t>
            </a:r>
            <a:endParaRPr/>
          </a:p>
          <a:p>
            <a:pPr lvl="3">
              <a:buSzPct val="75000"/>
              <a:buFont typeface="StarSymbol"/>
              <a:buChar char=""/>
            </a:pPr>
            <a:r>
              <a:rPr lang="en-US" strike="noStrike">
                <a:solidFill>
                  <a:srgbClr val="FFFFFF"/>
                </a:solidFill>
                <a:latin typeface="Calibri"/>
              </a:rPr>
              <a:t>Fourth Outline Level</a:t>
            </a:r>
            <a:endParaRPr/>
          </a:p>
          <a:p>
            <a:pPr lvl="4">
              <a:buSzPct val="45000"/>
              <a:buFont typeface="StarSymbol"/>
              <a:buChar char=""/>
            </a:pPr>
            <a:r>
              <a:rPr lang="en-US" strike="noStrike">
                <a:solidFill>
                  <a:srgbClr val="FFFFFF"/>
                </a:solidFill>
                <a:latin typeface="Calibri"/>
              </a:rPr>
              <a:t>Fifth Outline Level</a:t>
            </a:r>
            <a:endParaRPr/>
          </a:p>
          <a:p>
            <a:pPr lvl="5">
              <a:buSzPct val="45000"/>
              <a:buFont typeface="StarSymbol"/>
              <a:buChar char=""/>
            </a:pPr>
            <a:r>
              <a:rPr lang="en-US" strike="noStrike">
                <a:solidFill>
                  <a:srgbClr val="FFFFFF"/>
                </a:solidFill>
                <a:latin typeface="Calibri"/>
              </a:rPr>
              <a:t>Sixth Outline Level</a:t>
            </a:r>
            <a:endParaRPr/>
          </a:p>
          <a:p>
            <a:pPr>
              <a:lnSpc>
                <a:spcPct val="100000"/>
              </a:lnSpc>
              <a:buFont typeface="Arial"/>
              <a:buChar char="•"/>
            </a:pPr>
            <a:r>
              <a:rPr lang="en-US" strike="noStrike">
                <a:solidFill>
                  <a:srgbClr val="FFFFFF"/>
                </a:solidFill>
                <a:latin typeface="Calibri"/>
              </a:rPr>
              <a:t>Seventh Outline LevelClick to edit Master text styles</a:t>
            </a:r>
            <a:endParaRPr/>
          </a:p>
          <a:p>
            <a:pPr lvl="1">
              <a:lnSpc>
                <a:spcPct val="100000"/>
              </a:lnSpc>
              <a:buFont typeface="Arial"/>
              <a:buChar char="•"/>
            </a:pPr>
            <a:r>
              <a:rPr lang="en-US" sz="1600" strike="noStrike">
                <a:solidFill>
                  <a:srgbClr val="FFFFFF"/>
                </a:solidFill>
                <a:latin typeface="Calibri"/>
              </a:rPr>
              <a:t>Second level</a:t>
            </a:r>
            <a:endParaRPr/>
          </a:p>
          <a:p>
            <a:pPr lvl="2">
              <a:lnSpc>
                <a:spcPct val="100000"/>
              </a:lnSpc>
              <a:buFont typeface="Arial"/>
              <a:buChar char="•"/>
            </a:pPr>
            <a:r>
              <a:rPr lang="en-US" sz="1400" strike="noStrike">
                <a:solidFill>
                  <a:srgbClr val="FFFFFF"/>
                </a:solidFill>
                <a:latin typeface="Calibri"/>
              </a:rPr>
              <a:t>Third level</a:t>
            </a:r>
            <a:endParaRPr/>
          </a:p>
          <a:p>
            <a:pPr lvl="3">
              <a:lnSpc>
                <a:spcPct val="100000"/>
              </a:lnSpc>
              <a:buFont typeface="Arial"/>
              <a:buChar char="•"/>
            </a:pPr>
            <a:r>
              <a:rPr lang="en-US" sz="1200" strike="noStrike">
                <a:solidFill>
                  <a:srgbClr val="FFFFFF"/>
                </a:solidFill>
                <a:latin typeface="Calibri"/>
              </a:rPr>
              <a:t>Fourth level</a:t>
            </a:r>
            <a:endParaRPr/>
          </a:p>
          <a:p>
            <a:pPr lvl="4">
              <a:lnSpc>
                <a:spcPct val="100000"/>
              </a:lnSpc>
              <a:buFont typeface="Arial"/>
              <a:buChar char="•"/>
            </a:pPr>
            <a:r>
              <a:rPr lang="en-US" sz="1200" strike="noStrike">
                <a:solidFill>
                  <a:srgbClr val="FFFFFF"/>
                </a:solidFill>
                <a:latin typeface="Calibri"/>
              </a:rPr>
              <a:t>Fifth level</a:t>
            </a:r>
            <a:endParaRPr/>
          </a:p>
        </p:txBody>
      </p:sp>
      <p:sp>
        <p:nvSpPr>
          <p:cNvPr id="124" name="PlaceHolder 4"/>
          <p:cNvSpPr>
            <a:spLocks noGrp="1"/>
          </p:cNvSpPr>
          <p:nvPr>
            <p:ph type="dt"/>
          </p:nvPr>
        </p:nvSpPr>
        <p:spPr>
          <a:xfrm>
            <a:off x="8589600" y="5870520"/>
            <a:ext cx="1599840" cy="377640"/>
          </a:xfrm>
          <a:prstGeom prst="rect">
            <a:avLst/>
          </a:prstGeom>
        </p:spPr>
        <p:txBody>
          <a:bodyPr anchor="ctr"/>
          <a:lstStyle/>
          <a:p>
            <a:pPr algn="r">
              <a:lnSpc>
                <a:spcPct val="100000"/>
              </a:lnSpc>
            </a:pPr>
            <a:r>
              <a:rPr lang="en-US" sz="1000" strike="noStrike" smtClean="0">
                <a:solidFill>
                  <a:srgbClr val="FFFFFF"/>
                </a:solidFill>
                <a:latin typeface="Calibri"/>
              </a:rPr>
              <a:t>1/29/2015</a:t>
            </a:r>
            <a:endParaRPr/>
          </a:p>
        </p:txBody>
      </p:sp>
      <p:sp>
        <p:nvSpPr>
          <p:cNvPr id="125" name="PlaceHolder 5"/>
          <p:cNvSpPr>
            <a:spLocks noGrp="1"/>
          </p:cNvSpPr>
          <p:nvPr>
            <p:ph type="ftr"/>
          </p:nvPr>
        </p:nvSpPr>
        <p:spPr>
          <a:xfrm>
            <a:off x="685800" y="5870520"/>
            <a:ext cx="7827120" cy="377640"/>
          </a:xfrm>
          <a:prstGeom prst="rect">
            <a:avLst/>
          </a:prstGeom>
        </p:spPr>
        <p:txBody>
          <a:bodyPr anchor="ctr"/>
          <a:lstStyle/>
          <a:p>
            <a:r>
              <a:rPr lang="en-US" smtClean="0"/>
              <a:t>Copyright © 2015 S Price</a:t>
            </a:r>
            <a:endParaRPr/>
          </a:p>
        </p:txBody>
      </p:sp>
      <p:sp>
        <p:nvSpPr>
          <p:cNvPr id="126" name="PlaceHolder 6"/>
          <p:cNvSpPr>
            <a:spLocks noGrp="1"/>
          </p:cNvSpPr>
          <p:nvPr>
            <p:ph type="sldNum"/>
          </p:nvPr>
        </p:nvSpPr>
        <p:spPr>
          <a:xfrm>
            <a:off x="10266120" y="5870520"/>
            <a:ext cx="550800" cy="377640"/>
          </a:xfrm>
          <a:prstGeom prst="rect">
            <a:avLst/>
          </a:prstGeom>
        </p:spPr>
        <p:txBody>
          <a:bodyPr anchor="ctr"/>
          <a:lstStyle/>
          <a:p>
            <a:pPr algn="r">
              <a:lnSpc>
                <a:spcPct val="100000"/>
              </a:lnSpc>
            </a:pPr>
            <a:fld id="{199FFE68-4DA6-436C-AF03-4CB1BC6F241D}" type="slidenum">
              <a:rPr lang="en-US" sz="1000" strike="noStrike">
                <a:solidFill>
                  <a:srgbClr val="FFFFFF"/>
                </a:solidFill>
                <a:latin typeface="Calibri"/>
              </a:rPr>
              <a:t>‹#›</a:t>
            </a:fld>
            <a:endParaRPr/>
          </a:p>
        </p:txBody>
      </p:sp>
    </p:spTree>
    <p:extLst>
      <p:ext uri="{BB962C8B-B14F-4D97-AF65-F5344CB8AC3E}">
        <p14:creationId xmlns:p14="http://schemas.microsoft.com/office/powerpoint/2010/main" val="365996444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6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61" name="PlaceHolder 1"/>
          <p:cNvSpPr>
            <a:spLocks noGrp="1"/>
          </p:cNvSpPr>
          <p:nvPr>
            <p:ph type="title"/>
          </p:nvPr>
        </p:nvSpPr>
        <p:spPr>
          <a:xfrm>
            <a:off x="812880" y="304920"/>
            <a:ext cx="10362960" cy="1142640"/>
          </a:xfrm>
          <a:prstGeom prst="rect">
            <a:avLst/>
          </a:prstGeom>
        </p:spPr>
        <p:txBody>
          <a:bodyPr anchor="ctr"/>
          <a:lstStyle/>
          <a:p>
            <a:pPr>
              <a:lnSpc>
                <a:spcPct val="100000"/>
              </a:lnSpc>
            </a:pPr>
            <a:r>
              <a:rPr lang="en-US" sz="3600" strike="noStrike">
                <a:solidFill>
                  <a:srgbClr val="FFFFFF"/>
                </a:solidFill>
                <a:latin typeface="Calibri Light"/>
              </a:rPr>
              <a:t>Click to edit the title text formatClick to edit Master title style</a:t>
            </a:r>
            <a:endParaRPr/>
          </a:p>
        </p:txBody>
      </p:sp>
      <p:sp>
        <p:nvSpPr>
          <p:cNvPr id="162" name="PlaceHolder 2"/>
          <p:cNvSpPr>
            <a:spLocks noGrp="1"/>
          </p:cNvSpPr>
          <p:nvPr>
            <p:ph type="body"/>
          </p:nvPr>
        </p:nvSpPr>
        <p:spPr>
          <a:xfrm>
            <a:off x="1117440" y="1905120"/>
            <a:ext cx="5079600" cy="4114440"/>
          </a:xfrm>
          <a:prstGeom prst="rect">
            <a:avLst/>
          </a:prstGeom>
        </p:spPr>
        <p:txBody>
          <a:bodyPr anchor="ctr"/>
          <a:lstStyle/>
          <a:p>
            <a:pPr>
              <a:buSzPct val="45000"/>
              <a:buFont typeface="StarSymbol"/>
              <a:buChar char=""/>
            </a:pPr>
            <a:r>
              <a:rPr lang="en-US" strike="noStrike">
                <a:solidFill>
                  <a:srgbClr val="FFFFFF"/>
                </a:solidFill>
                <a:latin typeface="Calibri"/>
              </a:rPr>
              <a:t>Click to edit the outline text format</a:t>
            </a:r>
            <a:endParaRPr/>
          </a:p>
          <a:p>
            <a:pPr lvl="1">
              <a:buSzPct val="75000"/>
              <a:buFont typeface="StarSymbol"/>
              <a:buChar char=""/>
            </a:pPr>
            <a:r>
              <a:rPr lang="en-US" strike="noStrike">
                <a:solidFill>
                  <a:srgbClr val="FFFFFF"/>
                </a:solidFill>
                <a:latin typeface="Calibri"/>
              </a:rPr>
              <a:t>Second Outline Level</a:t>
            </a:r>
            <a:endParaRPr/>
          </a:p>
          <a:p>
            <a:pPr lvl="2">
              <a:buSzPct val="45000"/>
              <a:buFont typeface="StarSymbol"/>
              <a:buChar char=""/>
            </a:pPr>
            <a:r>
              <a:rPr lang="en-US" strike="noStrike">
                <a:solidFill>
                  <a:srgbClr val="FFFFFF"/>
                </a:solidFill>
                <a:latin typeface="Calibri"/>
              </a:rPr>
              <a:t>Third Outline Level</a:t>
            </a:r>
            <a:endParaRPr/>
          </a:p>
          <a:p>
            <a:pPr lvl="3">
              <a:buSzPct val="75000"/>
              <a:buFont typeface="StarSymbol"/>
              <a:buChar char=""/>
            </a:pPr>
            <a:r>
              <a:rPr lang="en-US" strike="noStrike">
                <a:solidFill>
                  <a:srgbClr val="FFFFFF"/>
                </a:solidFill>
                <a:latin typeface="Calibri"/>
              </a:rPr>
              <a:t>Fourth Outline Level</a:t>
            </a:r>
            <a:endParaRPr/>
          </a:p>
          <a:p>
            <a:pPr lvl="4">
              <a:buSzPct val="45000"/>
              <a:buFont typeface="StarSymbol"/>
              <a:buChar char=""/>
            </a:pPr>
            <a:r>
              <a:rPr lang="en-US" strike="noStrike">
                <a:solidFill>
                  <a:srgbClr val="FFFFFF"/>
                </a:solidFill>
                <a:latin typeface="Calibri"/>
              </a:rPr>
              <a:t>Fifth Outline Level</a:t>
            </a:r>
            <a:endParaRPr/>
          </a:p>
          <a:p>
            <a:pPr lvl="5">
              <a:buSzPct val="45000"/>
              <a:buFont typeface="StarSymbol"/>
              <a:buChar char=""/>
            </a:pPr>
            <a:r>
              <a:rPr lang="en-US" strike="noStrike">
                <a:solidFill>
                  <a:srgbClr val="FFFFFF"/>
                </a:solidFill>
                <a:latin typeface="Calibri"/>
              </a:rPr>
              <a:t>Sixth Outline Level</a:t>
            </a:r>
            <a:endParaRPr/>
          </a:p>
          <a:p>
            <a:pPr>
              <a:lnSpc>
                <a:spcPct val="100000"/>
              </a:lnSpc>
              <a:buFont typeface="Arial"/>
              <a:buChar char="•"/>
            </a:pPr>
            <a:r>
              <a:rPr lang="en-US" strike="noStrike">
                <a:solidFill>
                  <a:srgbClr val="FFFFFF"/>
                </a:solidFill>
                <a:latin typeface="Calibri"/>
              </a:rPr>
              <a:t>Seventh Outline LevelClick to edit Master text styles</a:t>
            </a:r>
            <a:endParaRPr/>
          </a:p>
          <a:p>
            <a:pPr lvl="1">
              <a:lnSpc>
                <a:spcPct val="100000"/>
              </a:lnSpc>
              <a:buFont typeface="Arial"/>
              <a:buChar char="•"/>
            </a:pPr>
            <a:r>
              <a:rPr lang="en-US" sz="1600" strike="noStrike">
                <a:solidFill>
                  <a:srgbClr val="FFFFFF"/>
                </a:solidFill>
                <a:latin typeface="Calibri"/>
              </a:rPr>
              <a:t>Second level</a:t>
            </a:r>
            <a:endParaRPr/>
          </a:p>
          <a:p>
            <a:pPr lvl="2">
              <a:lnSpc>
                <a:spcPct val="100000"/>
              </a:lnSpc>
              <a:buFont typeface="Arial"/>
              <a:buChar char="•"/>
            </a:pPr>
            <a:r>
              <a:rPr lang="en-US" sz="1400" strike="noStrike">
                <a:solidFill>
                  <a:srgbClr val="FFFFFF"/>
                </a:solidFill>
                <a:latin typeface="Calibri"/>
              </a:rPr>
              <a:t>Third level</a:t>
            </a:r>
            <a:endParaRPr/>
          </a:p>
          <a:p>
            <a:pPr lvl="3">
              <a:lnSpc>
                <a:spcPct val="100000"/>
              </a:lnSpc>
              <a:buFont typeface="Arial"/>
              <a:buChar char="•"/>
            </a:pPr>
            <a:r>
              <a:rPr lang="en-US" sz="1200" strike="noStrike">
                <a:solidFill>
                  <a:srgbClr val="FFFFFF"/>
                </a:solidFill>
                <a:latin typeface="Calibri"/>
              </a:rPr>
              <a:t>Fourth level</a:t>
            </a:r>
            <a:endParaRPr/>
          </a:p>
          <a:p>
            <a:pPr lvl="4">
              <a:lnSpc>
                <a:spcPct val="100000"/>
              </a:lnSpc>
              <a:buFont typeface="Arial"/>
              <a:buChar char="•"/>
            </a:pPr>
            <a:r>
              <a:rPr lang="en-US" sz="1200" strike="noStrike">
                <a:solidFill>
                  <a:srgbClr val="FFFFFF"/>
                </a:solidFill>
                <a:latin typeface="Calibri"/>
              </a:rPr>
              <a:t>Fifth level</a:t>
            </a:r>
            <a:endParaRPr/>
          </a:p>
        </p:txBody>
      </p:sp>
      <p:sp>
        <p:nvSpPr>
          <p:cNvPr id="163" name="PlaceHolder 3"/>
          <p:cNvSpPr>
            <a:spLocks noGrp="1"/>
          </p:cNvSpPr>
          <p:nvPr>
            <p:ph type="body"/>
          </p:nvPr>
        </p:nvSpPr>
        <p:spPr>
          <a:xfrm>
            <a:off x="6400800" y="1905120"/>
            <a:ext cx="5079600" cy="4114440"/>
          </a:xfrm>
          <a:prstGeom prst="rect">
            <a:avLst/>
          </a:prstGeom>
        </p:spPr>
        <p:txBody>
          <a:bodyPr anchor="ctr"/>
          <a:lstStyle/>
          <a:p>
            <a:pPr>
              <a:buSzPct val="45000"/>
              <a:buFont typeface="StarSymbol"/>
              <a:buChar char=""/>
            </a:pPr>
            <a:r>
              <a:rPr lang="en-US" strike="noStrike">
                <a:solidFill>
                  <a:srgbClr val="FFFFFF"/>
                </a:solidFill>
                <a:latin typeface="Calibri"/>
              </a:rPr>
              <a:t>Click to edit the outline text format</a:t>
            </a:r>
            <a:endParaRPr/>
          </a:p>
          <a:p>
            <a:pPr lvl="1">
              <a:buSzPct val="75000"/>
              <a:buFont typeface="StarSymbol"/>
              <a:buChar char=""/>
            </a:pPr>
            <a:r>
              <a:rPr lang="en-US" strike="noStrike">
                <a:solidFill>
                  <a:srgbClr val="FFFFFF"/>
                </a:solidFill>
                <a:latin typeface="Calibri"/>
              </a:rPr>
              <a:t>Second Outline Level</a:t>
            </a:r>
            <a:endParaRPr/>
          </a:p>
          <a:p>
            <a:pPr lvl="2">
              <a:buSzPct val="45000"/>
              <a:buFont typeface="StarSymbol"/>
              <a:buChar char=""/>
            </a:pPr>
            <a:r>
              <a:rPr lang="en-US" strike="noStrike">
                <a:solidFill>
                  <a:srgbClr val="FFFFFF"/>
                </a:solidFill>
                <a:latin typeface="Calibri"/>
              </a:rPr>
              <a:t>Third Outline Level</a:t>
            </a:r>
            <a:endParaRPr/>
          </a:p>
          <a:p>
            <a:pPr lvl="3">
              <a:buSzPct val="75000"/>
              <a:buFont typeface="StarSymbol"/>
              <a:buChar char=""/>
            </a:pPr>
            <a:r>
              <a:rPr lang="en-US" strike="noStrike">
                <a:solidFill>
                  <a:srgbClr val="FFFFFF"/>
                </a:solidFill>
                <a:latin typeface="Calibri"/>
              </a:rPr>
              <a:t>Fourth Outline Level</a:t>
            </a:r>
            <a:endParaRPr/>
          </a:p>
          <a:p>
            <a:pPr lvl="4">
              <a:buSzPct val="45000"/>
              <a:buFont typeface="StarSymbol"/>
              <a:buChar char=""/>
            </a:pPr>
            <a:r>
              <a:rPr lang="en-US" strike="noStrike">
                <a:solidFill>
                  <a:srgbClr val="FFFFFF"/>
                </a:solidFill>
                <a:latin typeface="Calibri"/>
              </a:rPr>
              <a:t>Fifth Outline Level</a:t>
            </a:r>
            <a:endParaRPr/>
          </a:p>
          <a:p>
            <a:pPr lvl="5">
              <a:buSzPct val="45000"/>
              <a:buFont typeface="StarSymbol"/>
              <a:buChar char=""/>
            </a:pPr>
            <a:r>
              <a:rPr lang="en-US" strike="noStrike">
                <a:solidFill>
                  <a:srgbClr val="FFFFFF"/>
                </a:solidFill>
                <a:latin typeface="Calibri"/>
              </a:rPr>
              <a:t>Sixth Outline Level</a:t>
            </a:r>
            <a:endParaRPr/>
          </a:p>
          <a:p>
            <a:pPr>
              <a:lnSpc>
                <a:spcPct val="100000"/>
              </a:lnSpc>
              <a:buFont typeface="Arial"/>
              <a:buChar char="•"/>
            </a:pPr>
            <a:r>
              <a:rPr lang="en-US" strike="noStrike">
                <a:solidFill>
                  <a:srgbClr val="FFFFFF"/>
                </a:solidFill>
                <a:latin typeface="Calibri"/>
              </a:rPr>
              <a:t>Seventh Outline LevelClick to edit Master text styles</a:t>
            </a:r>
            <a:endParaRPr/>
          </a:p>
          <a:p>
            <a:pPr lvl="1">
              <a:lnSpc>
                <a:spcPct val="100000"/>
              </a:lnSpc>
              <a:buFont typeface="Arial"/>
              <a:buChar char="•"/>
            </a:pPr>
            <a:r>
              <a:rPr lang="en-US" sz="1600" strike="noStrike">
                <a:solidFill>
                  <a:srgbClr val="FFFFFF"/>
                </a:solidFill>
                <a:latin typeface="Calibri"/>
              </a:rPr>
              <a:t>Second level</a:t>
            </a:r>
            <a:endParaRPr/>
          </a:p>
          <a:p>
            <a:pPr lvl="2">
              <a:lnSpc>
                <a:spcPct val="100000"/>
              </a:lnSpc>
              <a:buFont typeface="Arial"/>
              <a:buChar char="•"/>
            </a:pPr>
            <a:r>
              <a:rPr lang="en-US" sz="1400" strike="noStrike">
                <a:solidFill>
                  <a:srgbClr val="FFFFFF"/>
                </a:solidFill>
                <a:latin typeface="Calibri"/>
              </a:rPr>
              <a:t>Third level</a:t>
            </a:r>
            <a:endParaRPr/>
          </a:p>
          <a:p>
            <a:pPr lvl="3">
              <a:lnSpc>
                <a:spcPct val="100000"/>
              </a:lnSpc>
              <a:buFont typeface="Arial"/>
              <a:buChar char="•"/>
            </a:pPr>
            <a:r>
              <a:rPr lang="en-US" sz="1200" strike="noStrike">
                <a:solidFill>
                  <a:srgbClr val="FFFFFF"/>
                </a:solidFill>
                <a:latin typeface="Calibri"/>
              </a:rPr>
              <a:t>Fourth level</a:t>
            </a:r>
            <a:endParaRPr/>
          </a:p>
          <a:p>
            <a:pPr lvl="4">
              <a:lnSpc>
                <a:spcPct val="100000"/>
              </a:lnSpc>
              <a:buFont typeface="Arial"/>
              <a:buChar char="•"/>
            </a:pPr>
            <a:r>
              <a:rPr lang="en-US" sz="1200" strike="noStrike">
                <a:solidFill>
                  <a:srgbClr val="FFFFFF"/>
                </a:solidFill>
                <a:latin typeface="Calibri"/>
              </a:rPr>
              <a:t>Fifth level</a:t>
            </a:r>
            <a:endParaRPr/>
          </a:p>
        </p:txBody>
      </p:sp>
      <p:sp>
        <p:nvSpPr>
          <p:cNvPr id="164" name="PlaceHolder 4"/>
          <p:cNvSpPr>
            <a:spLocks noGrp="1"/>
          </p:cNvSpPr>
          <p:nvPr>
            <p:ph type="dt"/>
          </p:nvPr>
        </p:nvSpPr>
        <p:spPr>
          <a:xfrm>
            <a:off x="8589600" y="5870520"/>
            <a:ext cx="1599840" cy="377640"/>
          </a:xfrm>
          <a:prstGeom prst="rect">
            <a:avLst/>
          </a:prstGeom>
        </p:spPr>
        <p:txBody>
          <a:bodyPr anchor="ctr"/>
          <a:lstStyle/>
          <a:p>
            <a:pPr>
              <a:lnSpc>
                <a:spcPct val="100000"/>
              </a:lnSpc>
            </a:pPr>
            <a:r>
              <a:rPr lang="en-US" sz="1000" strike="noStrike" smtClean="0">
                <a:solidFill>
                  <a:srgbClr val="FFFFFF"/>
                </a:solidFill>
                <a:latin typeface="Calibri"/>
              </a:rPr>
              <a:t>1/29/2015</a:t>
            </a:r>
            <a:endParaRPr/>
          </a:p>
        </p:txBody>
      </p:sp>
      <p:sp>
        <p:nvSpPr>
          <p:cNvPr id="165" name="PlaceHolder 5"/>
          <p:cNvSpPr>
            <a:spLocks noGrp="1"/>
          </p:cNvSpPr>
          <p:nvPr>
            <p:ph type="ftr"/>
          </p:nvPr>
        </p:nvSpPr>
        <p:spPr>
          <a:xfrm>
            <a:off x="685800" y="5870520"/>
            <a:ext cx="7827120" cy="377640"/>
          </a:xfrm>
          <a:prstGeom prst="rect">
            <a:avLst/>
          </a:prstGeom>
        </p:spPr>
        <p:txBody>
          <a:bodyPr anchor="ctr"/>
          <a:lstStyle/>
          <a:p>
            <a:pPr>
              <a:lnSpc>
                <a:spcPct val="100000"/>
              </a:lnSpc>
            </a:pPr>
            <a:r>
              <a:rPr lang="en-US" sz="1000" strike="noStrike" smtClean="0">
                <a:solidFill>
                  <a:srgbClr val="FFFFFF"/>
                </a:solidFill>
                <a:latin typeface="Calibri"/>
              </a:rPr>
              <a:t>Copyright © 2015 S Price</a:t>
            </a:r>
            <a:endParaRPr/>
          </a:p>
        </p:txBody>
      </p:sp>
      <p:sp>
        <p:nvSpPr>
          <p:cNvPr id="166" name="PlaceHolder 6"/>
          <p:cNvSpPr>
            <a:spLocks noGrp="1"/>
          </p:cNvSpPr>
          <p:nvPr>
            <p:ph type="sldNum"/>
          </p:nvPr>
        </p:nvSpPr>
        <p:spPr>
          <a:xfrm>
            <a:off x="10266120" y="5870520"/>
            <a:ext cx="550800" cy="377640"/>
          </a:xfrm>
          <a:prstGeom prst="rect">
            <a:avLst/>
          </a:prstGeom>
        </p:spPr>
        <p:txBody>
          <a:bodyPr anchor="ctr"/>
          <a:lstStyle/>
          <a:p>
            <a:pPr>
              <a:lnSpc>
                <a:spcPct val="100000"/>
              </a:lnSpc>
            </a:pPr>
            <a:fld id="{EBE21A92-D0E5-418E-B6E4-8AC338D5BF5B}" type="slidenum">
              <a:rPr lang="en-US" sz="1000" strike="noStrike">
                <a:solidFill>
                  <a:srgbClr val="FFFFFF"/>
                </a:solidFill>
                <a:latin typeface="Calibri"/>
              </a:rPr>
              <a:t>‹#›</a:t>
            </a:fld>
            <a:endParaRPr/>
          </a:p>
        </p:txBody>
      </p:sp>
    </p:spTree>
    <p:extLst>
      <p:ext uri="{BB962C8B-B14F-4D97-AF65-F5344CB8AC3E}">
        <p14:creationId xmlns:p14="http://schemas.microsoft.com/office/powerpoint/2010/main" val="420732786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apachefriends.org/index.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hyperlink" Target="http://www.sitepoint.com/best-php-ide-2014-survey-result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jetbrains.com/phpstor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sublimetext.com/3"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wasil.org/sublime-text-3-perfect-php-development-set-up"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netbeans.org/features/php/"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netbeans.org/kb/docs/php/quickstart.html"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 547</a:t>
            </a:r>
            <a:endParaRPr lang="en-US" dirty="0"/>
          </a:p>
        </p:txBody>
      </p:sp>
      <p:sp>
        <p:nvSpPr>
          <p:cNvPr id="3" name="Subtitle 2"/>
          <p:cNvSpPr>
            <a:spLocks noGrp="1"/>
          </p:cNvSpPr>
          <p:nvPr>
            <p:ph type="subTitle"/>
          </p:nvPr>
        </p:nvSpPr>
        <p:spPr>
          <a:xfrm>
            <a:off x="609480" y="273599"/>
            <a:ext cx="10972440" cy="5458985"/>
          </a:xfrm>
        </p:spPr>
        <p:txBody>
          <a:bodyPr>
            <a:normAutofit/>
          </a:bodyPr>
          <a:lstStyle/>
          <a:p>
            <a:pPr marL="0" indent="0">
              <a:buNone/>
            </a:pPr>
            <a:r>
              <a:rPr lang="en-US" dirty="0" smtClean="0"/>
              <a:t>Week 1 Day </a:t>
            </a:r>
            <a:r>
              <a:rPr lang="en-US" dirty="0" smtClean="0"/>
              <a:t>2</a:t>
            </a:r>
            <a:endParaRPr lang="en-US" dirty="0" smtClean="0"/>
          </a:p>
          <a:p>
            <a:pPr marL="0" indent="0">
              <a:buNone/>
            </a:pPr>
            <a:r>
              <a:rPr lang="en-US" dirty="0" smtClean="0"/>
              <a:t>More PHP Language Constructs</a:t>
            </a:r>
            <a:endParaRPr lang="en-US" dirty="0"/>
          </a:p>
        </p:txBody>
      </p:sp>
      <p:sp>
        <p:nvSpPr>
          <p:cNvPr id="4" name="Date Placeholder 3"/>
          <p:cNvSpPr>
            <a:spLocks noGrp="1"/>
          </p:cNvSpPr>
          <p:nvPr>
            <p:ph type="dt" idx="10"/>
          </p:nvPr>
        </p:nvSpPr>
        <p:spPr/>
        <p:txBody>
          <a:bodyPr/>
          <a:lstStyle/>
          <a:p>
            <a:r>
              <a:rPr lang="en-US" smtClean="0"/>
              <a:t>1/29/2015</a:t>
            </a:r>
            <a:endParaRPr lang="en-US" dirty="0"/>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1</a:t>
            </a:fld>
            <a:endParaRPr lang="en-US"/>
          </a:p>
        </p:txBody>
      </p:sp>
    </p:spTree>
    <p:extLst>
      <p:ext uri="{BB962C8B-B14F-4D97-AF65-F5344CB8AC3E}">
        <p14:creationId xmlns:p14="http://schemas.microsoft.com/office/powerpoint/2010/main" val="3924055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Variables</a:t>
            </a:r>
          </a:p>
        </p:txBody>
      </p:sp>
      <p:sp>
        <p:nvSpPr>
          <p:cNvPr id="3" name="Subtitle 2"/>
          <p:cNvSpPr>
            <a:spLocks noGrp="1"/>
          </p:cNvSpPr>
          <p:nvPr>
            <p:ph type="subTitle"/>
          </p:nvPr>
        </p:nvSpPr>
        <p:spPr>
          <a:xfrm>
            <a:off x="609480" y="1418399"/>
            <a:ext cx="6404384" cy="4400509"/>
          </a:xfrm>
        </p:spPr>
        <p:txBody>
          <a:bodyPr anchor="t"/>
          <a:lstStyle/>
          <a:p>
            <a:pPr marL="0" indent="0">
              <a:buNone/>
            </a:pPr>
            <a:r>
              <a:rPr lang="en-US" sz="3200" dirty="0" smtClean="0"/>
              <a:t>PHP </a:t>
            </a:r>
            <a:r>
              <a:rPr lang="en-US" sz="3200" dirty="0" smtClean="0"/>
              <a:t>is a loosely typed </a:t>
            </a:r>
            <a:r>
              <a:rPr lang="en-US" sz="3200" dirty="0" smtClean="0"/>
              <a:t>language</a:t>
            </a:r>
          </a:p>
          <a:p>
            <a:pPr marL="0" indent="0">
              <a:buNone/>
            </a:pPr>
            <a:endParaRPr lang="en-US" dirty="0" smtClean="0"/>
          </a:p>
          <a:p>
            <a:pPr marL="0" indent="0">
              <a:buNone/>
            </a:pPr>
            <a:r>
              <a:rPr lang="en-US" dirty="0"/>
              <a:t>	</a:t>
            </a:r>
            <a:r>
              <a:rPr lang="en-US" dirty="0" smtClean="0"/>
              <a:t>$</a:t>
            </a:r>
            <a:r>
              <a:rPr lang="en-US" dirty="0" smtClean="0"/>
              <a:t>index = 1;</a:t>
            </a:r>
          </a:p>
          <a:p>
            <a:pPr marL="0" indent="0">
              <a:buNone/>
            </a:pPr>
            <a:r>
              <a:rPr lang="en-US" dirty="0"/>
              <a:t>	</a:t>
            </a:r>
            <a:r>
              <a:rPr lang="en-US" dirty="0" smtClean="0"/>
              <a:t>	…</a:t>
            </a:r>
          </a:p>
          <a:p>
            <a:pPr marL="0" indent="0">
              <a:buNone/>
            </a:pPr>
            <a:r>
              <a:rPr lang="en-US" dirty="0"/>
              <a:t>	</a:t>
            </a:r>
            <a:r>
              <a:rPr lang="en-US" dirty="0" smtClean="0"/>
              <a:t>$</a:t>
            </a:r>
            <a:r>
              <a:rPr lang="en-US" dirty="0" smtClean="0"/>
              <a:t>index = “One”;</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10</a:t>
            </a:fld>
            <a:endParaRPr lang="en-US"/>
          </a:p>
        </p:txBody>
      </p:sp>
      <p:sp>
        <p:nvSpPr>
          <p:cNvPr id="7" name="TextBox 6"/>
          <p:cNvSpPr txBox="1"/>
          <p:nvPr/>
        </p:nvSpPr>
        <p:spPr>
          <a:xfrm>
            <a:off x="7013864" y="2161309"/>
            <a:ext cx="3532909" cy="2308324"/>
          </a:xfrm>
          <a:prstGeom prst="rect">
            <a:avLst/>
          </a:prstGeom>
          <a:noFill/>
        </p:spPr>
        <p:txBody>
          <a:bodyPr wrap="square" rtlCol="0">
            <a:spAutoFit/>
          </a:bodyPr>
          <a:lstStyle/>
          <a:p>
            <a:r>
              <a:rPr lang="en-US" sz="2400" dirty="0" smtClean="0"/>
              <a:t>These variables are referred to as </a:t>
            </a:r>
            <a:r>
              <a:rPr lang="en-US" sz="2400" b="1" dirty="0" smtClean="0"/>
              <a:t>Scalar</a:t>
            </a:r>
            <a:r>
              <a:rPr lang="en-US" sz="2400" dirty="0" smtClean="0"/>
              <a:t> variables.</a:t>
            </a:r>
          </a:p>
          <a:p>
            <a:r>
              <a:rPr lang="en-US" sz="2400" b="1" dirty="0" smtClean="0"/>
              <a:t>Scalar</a:t>
            </a:r>
            <a:r>
              <a:rPr lang="en-US" sz="2400" dirty="0" smtClean="0"/>
              <a:t> variables contain only one value</a:t>
            </a:r>
          </a:p>
          <a:p>
            <a:endParaRPr lang="en-US" sz="2400" dirty="0"/>
          </a:p>
        </p:txBody>
      </p:sp>
    </p:spTree>
    <p:extLst>
      <p:ext uri="{BB962C8B-B14F-4D97-AF65-F5344CB8AC3E}">
        <p14:creationId xmlns:p14="http://schemas.microsoft.com/office/powerpoint/2010/main" val="245600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Data Types</a:t>
            </a:r>
            <a:endParaRPr lang="en-US" dirty="0"/>
          </a:p>
        </p:txBody>
      </p:sp>
      <p:sp>
        <p:nvSpPr>
          <p:cNvPr id="3" name="Subtitle 2"/>
          <p:cNvSpPr>
            <a:spLocks noGrp="1"/>
          </p:cNvSpPr>
          <p:nvPr>
            <p:ph type="subTitle"/>
          </p:nvPr>
        </p:nvSpPr>
        <p:spPr>
          <a:xfrm>
            <a:off x="536743" y="1458668"/>
            <a:ext cx="10972440" cy="4703141"/>
          </a:xfrm>
        </p:spPr>
        <p:txBody>
          <a:bodyPr anchor="t"/>
          <a:lstStyle/>
          <a:p>
            <a:r>
              <a:rPr lang="en-US" sz="3200" dirty="0" smtClean="0"/>
              <a:t>PHP has the following Data Types</a:t>
            </a:r>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11</a:t>
            </a:fld>
            <a:endParaRPr lang="en-US"/>
          </a:p>
        </p:txBody>
      </p:sp>
      <p:sp>
        <p:nvSpPr>
          <p:cNvPr id="7" name="TextBox 6"/>
          <p:cNvSpPr txBox="1"/>
          <p:nvPr/>
        </p:nvSpPr>
        <p:spPr>
          <a:xfrm>
            <a:off x="2176529" y="2204223"/>
            <a:ext cx="6452315" cy="3816429"/>
          </a:xfrm>
          <a:prstGeom prst="rect">
            <a:avLst/>
          </a:prstGeom>
          <a:noFill/>
        </p:spPr>
        <p:txBody>
          <a:bodyPr wrap="square" rtlCol="0">
            <a:spAutoFit/>
          </a:bodyPr>
          <a:lstStyle/>
          <a:p>
            <a:pPr marL="457200" indent="-457200">
              <a:buFont typeface="Arial" panose="020B0604020202020204" pitchFamily="34" charset="0"/>
              <a:buChar char="•"/>
            </a:pPr>
            <a:r>
              <a:rPr lang="en-US" sz="2800" dirty="0"/>
              <a:t>String</a:t>
            </a:r>
          </a:p>
          <a:p>
            <a:pPr marL="457200" indent="-457200">
              <a:buFont typeface="Arial" panose="020B0604020202020204" pitchFamily="34" charset="0"/>
              <a:buChar char="•"/>
            </a:pPr>
            <a:r>
              <a:rPr lang="en-US" sz="2800" dirty="0"/>
              <a:t>Integers</a:t>
            </a:r>
          </a:p>
          <a:p>
            <a:pPr marL="457200" indent="-457200">
              <a:buFont typeface="Arial" panose="020B0604020202020204" pitchFamily="34" charset="0"/>
              <a:buChar char="•"/>
            </a:pPr>
            <a:r>
              <a:rPr lang="en-US" sz="2800" dirty="0"/>
              <a:t>Floats or Doubles</a:t>
            </a:r>
          </a:p>
          <a:p>
            <a:pPr marL="457200" indent="-457200">
              <a:buFont typeface="Arial" panose="020B0604020202020204" pitchFamily="34" charset="0"/>
              <a:buChar char="•"/>
            </a:pPr>
            <a:r>
              <a:rPr lang="en-US" sz="2800" dirty="0"/>
              <a:t>Booleans:		true , false</a:t>
            </a:r>
          </a:p>
          <a:p>
            <a:pPr marL="457200" indent="-457200">
              <a:buFont typeface="Arial" panose="020B0604020202020204" pitchFamily="34" charset="0"/>
              <a:buChar char="•"/>
            </a:pPr>
            <a:r>
              <a:rPr lang="en-US" sz="2800" dirty="0"/>
              <a:t>Arrays</a:t>
            </a:r>
          </a:p>
          <a:p>
            <a:pPr marL="457200" indent="-457200">
              <a:buFont typeface="Arial" panose="020B0604020202020204" pitchFamily="34" charset="0"/>
              <a:buChar char="•"/>
            </a:pPr>
            <a:r>
              <a:rPr lang="en-US" sz="2800" dirty="0"/>
              <a:t>Objects</a:t>
            </a:r>
          </a:p>
          <a:p>
            <a:pPr marL="457200" indent="-457200">
              <a:buFont typeface="Arial" panose="020B0604020202020204" pitchFamily="34" charset="0"/>
              <a:buChar char="•"/>
            </a:pPr>
            <a:r>
              <a:rPr lang="en-US" sz="2800" dirty="0"/>
              <a:t>Null</a:t>
            </a:r>
          </a:p>
          <a:p>
            <a:pPr marL="457200" indent="-457200">
              <a:buFont typeface="Arial" panose="020B0604020202020204" pitchFamily="34" charset="0"/>
              <a:buChar char="•"/>
            </a:pPr>
            <a:r>
              <a:rPr lang="en-US" sz="2800" dirty="0"/>
              <a:t>Resource</a:t>
            </a:r>
          </a:p>
          <a:p>
            <a:endParaRPr lang="en-US" dirty="0"/>
          </a:p>
        </p:txBody>
      </p:sp>
    </p:spTree>
    <p:extLst>
      <p:ext uri="{BB962C8B-B14F-4D97-AF65-F5344CB8AC3E}">
        <p14:creationId xmlns:p14="http://schemas.microsoft.com/office/powerpoint/2010/main" val="34991052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String</a:t>
            </a:r>
            <a:endParaRPr lang="en-US" dirty="0"/>
          </a:p>
        </p:txBody>
      </p:sp>
      <p:sp>
        <p:nvSpPr>
          <p:cNvPr id="3" name="Subtitle 2"/>
          <p:cNvSpPr>
            <a:spLocks noGrp="1"/>
          </p:cNvSpPr>
          <p:nvPr>
            <p:ph type="subTitle"/>
          </p:nvPr>
        </p:nvSpPr>
        <p:spPr>
          <a:xfrm>
            <a:off x="2192253" y="1613214"/>
            <a:ext cx="7920507" cy="3976217"/>
          </a:xfrm>
        </p:spPr>
        <p:txBody>
          <a:bodyPr anchor="t"/>
          <a:lstStyle/>
          <a:p>
            <a:r>
              <a:rPr lang="es-ES" sz="3200" dirty="0"/>
              <a:t>&lt;?</a:t>
            </a:r>
            <a:r>
              <a:rPr lang="es-ES" sz="3200" dirty="0" err="1"/>
              <a:t>php</a:t>
            </a:r>
            <a:r>
              <a:rPr lang="es-ES" sz="3200" dirty="0"/>
              <a:t> </a:t>
            </a:r>
            <a:r>
              <a:rPr lang="es-ES" sz="3200" dirty="0"/>
              <a:t/>
            </a:r>
            <a:br>
              <a:rPr lang="es-ES" sz="3200" dirty="0"/>
            </a:br>
            <a:r>
              <a:rPr lang="es-ES" sz="3200" dirty="0" smtClean="0"/>
              <a:t>	$a </a:t>
            </a:r>
            <a:r>
              <a:rPr lang="es-ES" sz="3200" dirty="0"/>
              <a:t>= "</a:t>
            </a:r>
            <a:r>
              <a:rPr lang="es-ES" sz="3200" dirty="0" err="1"/>
              <a:t>Hello</a:t>
            </a:r>
            <a:r>
              <a:rPr lang="es-ES" sz="3200" dirty="0"/>
              <a:t> </a:t>
            </a:r>
            <a:r>
              <a:rPr lang="es-ES" sz="3200" dirty="0" err="1" smtClean="0"/>
              <a:t>world</a:t>
            </a:r>
            <a:r>
              <a:rPr lang="es-ES" sz="3200" dirty="0"/>
              <a:t>.</a:t>
            </a:r>
            <a:r>
              <a:rPr lang="es-ES" sz="3200" dirty="0" smtClean="0"/>
              <a:t>";</a:t>
            </a:r>
          </a:p>
          <a:p>
            <a:r>
              <a:rPr lang="es-ES" sz="3200" dirty="0"/>
              <a:t/>
            </a:r>
            <a:br>
              <a:rPr lang="es-ES" sz="3200" dirty="0"/>
            </a:br>
            <a:r>
              <a:rPr lang="es-ES" sz="3200" dirty="0" smtClean="0"/>
              <a:t>	echo $a;</a:t>
            </a:r>
            <a:r>
              <a:rPr lang="es-ES" sz="3200" dirty="0"/>
              <a:t/>
            </a:r>
            <a:br>
              <a:rPr lang="es-ES" sz="3200" dirty="0"/>
            </a:br>
            <a:r>
              <a:rPr lang="es-ES" sz="3200" dirty="0" smtClean="0"/>
              <a:t>	echo </a:t>
            </a:r>
            <a:r>
              <a:rPr lang="es-ES" sz="3200" dirty="0"/>
              <a:t>"&lt;</a:t>
            </a:r>
            <a:r>
              <a:rPr lang="es-ES" sz="3200" dirty="0" err="1"/>
              <a:t>br</a:t>
            </a:r>
            <a:r>
              <a:rPr lang="es-ES" sz="3200" dirty="0"/>
              <a:t>&gt;"; </a:t>
            </a:r>
            <a:endParaRPr lang="es-ES" sz="3200" dirty="0" smtClean="0"/>
          </a:p>
          <a:p>
            <a:r>
              <a:rPr lang="es-ES" sz="3200" dirty="0"/>
              <a:t/>
            </a:r>
            <a:br>
              <a:rPr lang="es-ES" sz="3200" dirty="0"/>
            </a:br>
            <a:r>
              <a:rPr lang="es-ES" sz="3200" dirty="0"/>
              <a:t>?&gt;</a:t>
            </a:r>
            <a:endParaRPr lang="en-US" sz="32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12</a:t>
            </a:fld>
            <a:endParaRPr lang="en-US"/>
          </a:p>
        </p:txBody>
      </p:sp>
    </p:spTree>
    <p:extLst>
      <p:ext uri="{BB962C8B-B14F-4D97-AF65-F5344CB8AC3E}">
        <p14:creationId xmlns:p14="http://schemas.microsoft.com/office/powerpoint/2010/main" val="3019273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String Concatenation</a:t>
            </a:r>
            <a:endParaRPr lang="en-US" dirty="0"/>
          </a:p>
        </p:txBody>
      </p:sp>
      <p:sp>
        <p:nvSpPr>
          <p:cNvPr id="3" name="Subtitle 2"/>
          <p:cNvSpPr>
            <a:spLocks noGrp="1"/>
          </p:cNvSpPr>
          <p:nvPr>
            <p:ph type="subTitle"/>
          </p:nvPr>
        </p:nvSpPr>
        <p:spPr>
          <a:xfrm>
            <a:off x="2192253" y="1613214"/>
            <a:ext cx="7920507" cy="3976217"/>
          </a:xfrm>
        </p:spPr>
        <p:txBody>
          <a:bodyPr anchor="t"/>
          <a:lstStyle/>
          <a:p>
            <a:r>
              <a:rPr lang="es-ES" sz="3200" dirty="0"/>
              <a:t>&lt;?</a:t>
            </a:r>
            <a:r>
              <a:rPr lang="es-ES" sz="3200" dirty="0" err="1"/>
              <a:t>php</a:t>
            </a:r>
            <a:r>
              <a:rPr lang="es-ES" sz="3200" dirty="0"/>
              <a:t> </a:t>
            </a:r>
            <a:r>
              <a:rPr lang="es-ES" sz="3200" dirty="0"/>
              <a:t/>
            </a:r>
            <a:br>
              <a:rPr lang="es-ES" sz="3200" dirty="0"/>
            </a:br>
            <a:r>
              <a:rPr lang="es-ES" sz="3200" dirty="0" smtClean="0"/>
              <a:t>	$a </a:t>
            </a:r>
            <a:r>
              <a:rPr lang="es-ES" sz="3200" dirty="0"/>
              <a:t>= "</a:t>
            </a:r>
            <a:r>
              <a:rPr lang="es-ES" sz="3200" dirty="0" err="1" smtClean="0"/>
              <a:t>Hello</a:t>
            </a:r>
            <a:r>
              <a:rPr lang="es-ES" sz="3200" dirty="0" smtClean="0"/>
              <a:t>”</a:t>
            </a:r>
          </a:p>
          <a:p>
            <a:r>
              <a:rPr lang="es-ES" sz="3200" dirty="0"/>
              <a:t>	</a:t>
            </a:r>
            <a:r>
              <a:rPr lang="es-ES" sz="3200" dirty="0" smtClean="0"/>
              <a:t>$b = “</a:t>
            </a:r>
            <a:r>
              <a:rPr lang="es-ES" sz="3200" dirty="0" err="1" smtClean="0"/>
              <a:t>world</a:t>
            </a:r>
            <a:r>
              <a:rPr lang="es-ES" sz="3200" dirty="0"/>
              <a:t>.</a:t>
            </a:r>
            <a:r>
              <a:rPr lang="es-ES" sz="3200" dirty="0" smtClean="0"/>
              <a:t>";</a:t>
            </a:r>
          </a:p>
          <a:p>
            <a:r>
              <a:rPr lang="es-ES" sz="3200" dirty="0"/>
              <a:t/>
            </a:r>
            <a:br>
              <a:rPr lang="es-ES" sz="3200" dirty="0"/>
            </a:br>
            <a:r>
              <a:rPr lang="es-ES" sz="3200" dirty="0" smtClean="0"/>
              <a:t>	echo $a . $b;</a:t>
            </a:r>
            <a:r>
              <a:rPr lang="es-ES" sz="3200" dirty="0"/>
              <a:t/>
            </a:r>
            <a:br>
              <a:rPr lang="es-ES" sz="3200" dirty="0"/>
            </a:br>
            <a:r>
              <a:rPr lang="es-ES" sz="3200" dirty="0" smtClean="0"/>
              <a:t>	echo </a:t>
            </a:r>
            <a:r>
              <a:rPr lang="es-ES" sz="3200" dirty="0"/>
              <a:t>"&lt;</a:t>
            </a:r>
            <a:r>
              <a:rPr lang="es-ES" sz="3200" dirty="0" err="1"/>
              <a:t>br</a:t>
            </a:r>
            <a:r>
              <a:rPr lang="es-ES" sz="3200" dirty="0"/>
              <a:t>&gt;"; </a:t>
            </a:r>
            <a:endParaRPr lang="es-ES" sz="3200" dirty="0" smtClean="0"/>
          </a:p>
          <a:p>
            <a:r>
              <a:rPr lang="es-ES" sz="3200" dirty="0"/>
              <a:t/>
            </a:r>
            <a:br>
              <a:rPr lang="es-ES" sz="3200" dirty="0"/>
            </a:br>
            <a:r>
              <a:rPr lang="es-ES" sz="3200" dirty="0" smtClean="0"/>
              <a:t>?&gt;</a:t>
            </a:r>
          </a:p>
          <a:p>
            <a:r>
              <a:rPr lang="es-ES" sz="3200" dirty="0" smtClean="0"/>
              <a:t>	</a:t>
            </a:r>
            <a:r>
              <a:rPr lang="es-ES" sz="3200" dirty="0" err="1" smtClean="0"/>
              <a:t>Helloworld</a:t>
            </a:r>
            <a:endParaRPr lang="en-US" sz="32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13</a:t>
            </a:fld>
            <a:endParaRPr lang="en-US"/>
          </a:p>
        </p:txBody>
      </p:sp>
    </p:spTree>
    <p:extLst>
      <p:ext uri="{BB962C8B-B14F-4D97-AF65-F5344CB8AC3E}">
        <p14:creationId xmlns:p14="http://schemas.microsoft.com/office/powerpoint/2010/main" val="39316965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String Concatenation</a:t>
            </a:r>
            <a:endParaRPr lang="en-US" dirty="0"/>
          </a:p>
        </p:txBody>
      </p:sp>
      <p:sp>
        <p:nvSpPr>
          <p:cNvPr id="3" name="Subtitle 2"/>
          <p:cNvSpPr>
            <a:spLocks noGrp="1"/>
          </p:cNvSpPr>
          <p:nvPr>
            <p:ph type="subTitle"/>
          </p:nvPr>
        </p:nvSpPr>
        <p:spPr>
          <a:xfrm>
            <a:off x="2192253" y="1613214"/>
            <a:ext cx="7920507" cy="3976217"/>
          </a:xfrm>
        </p:spPr>
        <p:txBody>
          <a:bodyPr anchor="t"/>
          <a:lstStyle/>
          <a:p>
            <a:r>
              <a:rPr lang="es-ES" sz="3200" dirty="0"/>
              <a:t>&lt;?</a:t>
            </a:r>
            <a:r>
              <a:rPr lang="es-ES" sz="3200" dirty="0" err="1"/>
              <a:t>php</a:t>
            </a:r>
            <a:r>
              <a:rPr lang="es-ES" sz="3200" dirty="0"/>
              <a:t> </a:t>
            </a:r>
            <a:r>
              <a:rPr lang="es-ES" sz="3200" dirty="0"/>
              <a:t/>
            </a:r>
            <a:br>
              <a:rPr lang="es-ES" sz="3200" dirty="0"/>
            </a:br>
            <a:r>
              <a:rPr lang="es-ES" sz="3200" dirty="0" smtClean="0"/>
              <a:t>	$</a:t>
            </a:r>
            <a:r>
              <a:rPr lang="es-ES" sz="3200" dirty="0"/>
              <a:t>x = "</a:t>
            </a:r>
            <a:r>
              <a:rPr lang="es-ES" sz="3200" dirty="0" err="1" smtClean="0"/>
              <a:t>Hello</a:t>
            </a:r>
            <a:r>
              <a:rPr lang="es-ES" sz="3200" dirty="0" smtClean="0"/>
              <a:t>”</a:t>
            </a:r>
          </a:p>
          <a:p>
            <a:r>
              <a:rPr lang="es-ES" sz="3200" dirty="0"/>
              <a:t>	</a:t>
            </a:r>
            <a:r>
              <a:rPr lang="es-ES" sz="3200" dirty="0" smtClean="0"/>
              <a:t>$b = “</a:t>
            </a:r>
            <a:r>
              <a:rPr lang="es-ES" sz="3200" dirty="0" err="1" smtClean="0"/>
              <a:t>world</a:t>
            </a:r>
            <a:r>
              <a:rPr lang="es-ES" sz="3200" dirty="0"/>
              <a:t>.</a:t>
            </a:r>
            <a:r>
              <a:rPr lang="es-ES" sz="3200" dirty="0" smtClean="0"/>
              <a:t>";</a:t>
            </a:r>
          </a:p>
          <a:p>
            <a:r>
              <a:rPr lang="es-ES" sz="3200" dirty="0"/>
              <a:t/>
            </a:r>
            <a:br>
              <a:rPr lang="es-ES" sz="3200" dirty="0"/>
            </a:br>
            <a:r>
              <a:rPr lang="es-ES" sz="3200" dirty="0" smtClean="0"/>
              <a:t>	echo </a:t>
            </a:r>
            <a:r>
              <a:rPr lang="es-ES" sz="3200" dirty="0"/>
              <a:t>$</a:t>
            </a:r>
            <a:r>
              <a:rPr lang="es-ES" sz="3200" dirty="0" smtClean="0"/>
              <a:t>x .” “. $b;</a:t>
            </a:r>
            <a:r>
              <a:rPr lang="es-ES" sz="3200" dirty="0"/>
              <a:t/>
            </a:r>
            <a:br>
              <a:rPr lang="es-ES" sz="3200" dirty="0"/>
            </a:br>
            <a:r>
              <a:rPr lang="es-ES" sz="3200" dirty="0" smtClean="0"/>
              <a:t>	echo </a:t>
            </a:r>
            <a:r>
              <a:rPr lang="es-ES" sz="3200" dirty="0"/>
              <a:t>"&lt;</a:t>
            </a:r>
            <a:r>
              <a:rPr lang="es-ES" sz="3200" dirty="0" err="1"/>
              <a:t>br</a:t>
            </a:r>
            <a:r>
              <a:rPr lang="es-ES" sz="3200" dirty="0"/>
              <a:t>&gt;"; </a:t>
            </a:r>
            <a:endParaRPr lang="es-ES" sz="3200" dirty="0" smtClean="0"/>
          </a:p>
          <a:p>
            <a:r>
              <a:rPr lang="es-ES" sz="3200" dirty="0"/>
              <a:t/>
            </a:r>
            <a:br>
              <a:rPr lang="es-ES" sz="3200" dirty="0"/>
            </a:br>
            <a:r>
              <a:rPr lang="es-ES" sz="3200" dirty="0" smtClean="0"/>
              <a:t>?&gt;</a:t>
            </a:r>
          </a:p>
          <a:p>
            <a:r>
              <a:rPr lang="es-ES" sz="3200" dirty="0" smtClean="0"/>
              <a:t>	</a:t>
            </a:r>
            <a:r>
              <a:rPr lang="es-ES" sz="3200" dirty="0" err="1" smtClean="0"/>
              <a:t>Hello</a:t>
            </a:r>
            <a:r>
              <a:rPr lang="es-ES" sz="3200" dirty="0" smtClean="0"/>
              <a:t> </a:t>
            </a:r>
            <a:r>
              <a:rPr lang="es-ES" sz="3200" dirty="0" err="1" smtClean="0"/>
              <a:t>world</a:t>
            </a:r>
            <a:endParaRPr lang="en-US" sz="32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14</a:t>
            </a:fld>
            <a:endParaRPr lang="en-US"/>
          </a:p>
        </p:txBody>
      </p:sp>
    </p:spTree>
    <p:extLst>
      <p:ext uri="{BB962C8B-B14F-4D97-AF65-F5344CB8AC3E}">
        <p14:creationId xmlns:p14="http://schemas.microsoft.com/office/powerpoint/2010/main" val="2332832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Integer</a:t>
            </a:r>
            <a:endParaRPr lang="en-US" dirty="0"/>
          </a:p>
        </p:txBody>
      </p:sp>
      <p:sp>
        <p:nvSpPr>
          <p:cNvPr id="3" name="Subtitle 2"/>
          <p:cNvSpPr>
            <a:spLocks noGrp="1"/>
          </p:cNvSpPr>
          <p:nvPr>
            <p:ph type="subTitle"/>
          </p:nvPr>
        </p:nvSpPr>
        <p:spPr>
          <a:xfrm>
            <a:off x="536742" y="1613214"/>
            <a:ext cx="11655257" cy="3976217"/>
          </a:xfrm>
        </p:spPr>
        <p:txBody>
          <a:bodyPr anchor="t"/>
          <a:lstStyle/>
          <a:p>
            <a:r>
              <a:rPr lang="en-US" sz="2800" dirty="0"/>
              <a:t>An integer is a whole number (without decimals).  It is a number between -2,147,483,648 and +2,147,483,647.</a:t>
            </a:r>
          </a:p>
          <a:p>
            <a:r>
              <a:rPr lang="en-US" sz="2800" dirty="0"/>
              <a:t>Rules for integers:</a:t>
            </a:r>
          </a:p>
          <a:p>
            <a:r>
              <a:rPr lang="en-US" sz="2800" dirty="0" smtClean="0"/>
              <a:t>	An </a:t>
            </a:r>
            <a:r>
              <a:rPr lang="en-US" sz="2800" dirty="0"/>
              <a:t>integer must have at least one digit (0-9)</a:t>
            </a:r>
          </a:p>
          <a:p>
            <a:r>
              <a:rPr lang="en-US" sz="2800" dirty="0" smtClean="0"/>
              <a:t>	An </a:t>
            </a:r>
            <a:r>
              <a:rPr lang="en-US" sz="2800" dirty="0"/>
              <a:t>integer cannot contain comma or blanks</a:t>
            </a:r>
          </a:p>
          <a:p>
            <a:r>
              <a:rPr lang="en-US" sz="2800" dirty="0" smtClean="0"/>
              <a:t>	An </a:t>
            </a:r>
            <a:r>
              <a:rPr lang="en-US" sz="2800" dirty="0"/>
              <a:t>integer must not have a decimal point</a:t>
            </a:r>
          </a:p>
          <a:p>
            <a:r>
              <a:rPr lang="en-US" sz="2800" dirty="0" smtClean="0"/>
              <a:t>	An </a:t>
            </a:r>
            <a:r>
              <a:rPr lang="en-US" sz="2800" dirty="0"/>
              <a:t>integer can be either positive or </a:t>
            </a:r>
            <a:r>
              <a:rPr lang="en-US" sz="2800" dirty="0" smtClean="0"/>
              <a:t>negative</a:t>
            </a:r>
            <a:endParaRPr lang="en-US" sz="28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15</a:t>
            </a:fld>
            <a:endParaRPr lang="en-US"/>
          </a:p>
        </p:txBody>
      </p:sp>
    </p:spTree>
    <p:extLst>
      <p:ext uri="{BB962C8B-B14F-4D97-AF65-F5344CB8AC3E}">
        <p14:creationId xmlns:p14="http://schemas.microsoft.com/office/powerpoint/2010/main" val="1324509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Integer</a:t>
            </a:r>
            <a:endParaRPr lang="en-US" dirty="0"/>
          </a:p>
        </p:txBody>
      </p:sp>
      <p:sp>
        <p:nvSpPr>
          <p:cNvPr id="3" name="Subtitle 2"/>
          <p:cNvSpPr>
            <a:spLocks noGrp="1"/>
          </p:cNvSpPr>
          <p:nvPr>
            <p:ph type="subTitle"/>
          </p:nvPr>
        </p:nvSpPr>
        <p:spPr>
          <a:xfrm>
            <a:off x="536742" y="1613214"/>
            <a:ext cx="11655257" cy="3976217"/>
          </a:xfrm>
        </p:spPr>
        <p:txBody>
          <a:bodyPr anchor="t"/>
          <a:lstStyle/>
          <a:p>
            <a:r>
              <a:rPr lang="en-US" sz="2800" dirty="0" smtClean="0"/>
              <a:t>Integers </a:t>
            </a:r>
            <a:r>
              <a:rPr lang="en-US" sz="2800" dirty="0"/>
              <a:t>can be specified in three formats: </a:t>
            </a:r>
            <a:endParaRPr lang="en-US" sz="2800" dirty="0" smtClean="0"/>
          </a:p>
          <a:p>
            <a:endParaRPr lang="en-US" sz="2800" dirty="0" smtClean="0"/>
          </a:p>
          <a:p>
            <a:r>
              <a:rPr lang="en-US" sz="2800" dirty="0" smtClean="0"/>
              <a:t>	</a:t>
            </a:r>
            <a:r>
              <a:rPr lang="en-US" sz="2800" dirty="0"/>
              <a:t>	</a:t>
            </a:r>
            <a:r>
              <a:rPr lang="en-US" sz="2800" dirty="0" smtClean="0"/>
              <a:t>decimal </a:t>
            </a:r>
            <a:r>
              <a:rPr lang="en-US" sz="2800" dirty="0"/>
              <a:t>(10-based</a:t>
            </a:r>
            <a:r>
              <a:rPr lang="en-US" sz="2800" dirty="0" smtClean="0"/>
              <a:t>)       1234567890</a:t>
            </a:r>
          </a:p>
          <a:p>
            <a:r>
              <a:rPr lang="en-US" sz="2800" dirty="0" smtClean="0"/>
              <a:t>	</a:t>
            </a:r>
            <a:r>
              <a:rPr lang="en-US" sz="2800" dirty="0"/>
              <a:t>	</a:t>
            </a:r>
            <a:r>
              <a:rPr lang="en-US" sz="2800" dirty="0" smtClean="0"/>
              <a:t>hexadecimal </a:t>
            </a:r>
            <a:r>
              <a:rPr lang="en-US" sz="2800" dirty="0"/>
              <a:t>(16-based - prefixed with 0x) </a:t>
            </a:r>
            <a:r>
              <a:rPr lang="en-US" sz="2800" dirty="0" smtClean="0"/>
              <a:t> 0x00af </a:t>
            </a:r>
          </a:p>
          <a:p>
            <a:r>
              <a:rPr lang="en-US" sz="2800" dirty="0" smtClean="0"/>
              <a:t>		octal </a:t>
            </a:r>
            <a:r>
              <a:rPr lang="en-US" sz="2800" dirty="0"/>
              <a:t>(8-based - prefixed with 0</a:t>
            </a:r>
            <a:r>
              <a:rPr lang="en-US" sz="2800" dirty="0" smtClean="0"/>
              <a:t>)	0777</a:t>
            </a:r>
            <a:endParaRPr lang="en-US" sz="28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16</a:t>
            </a:fld>
            <a:endParaRPr lang="en-US"/>
          </a:p>
        </p:txBody>
      </p:sp>
    </p:spTree>
    <p:extLst>
      <p:ext uri="{BB962C8B-B14F-4D97-AF65-F5344CB8AC3E}">
        <p14:creationId xmlns:p14="http://schemas.microsoft.com/office/powerpoint/2010/main" val="16618246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Integer</a:t>
            </a:r>
            <a:endParaRPr lang="en-US" dirty="0"/>
          </a:p>
        </p:txBody>
      </p:sp>
      <p:sp>
        <p:nvSpPr>
          <p:cNvPr id="3" name="Subtitle 2"/>
          <p:cNvSpPr>
            <a:spLocks noGrp="1"/>
          </p:cNvSpPr>
          <p:nvPr>
            <p:ph type="subTitle"/>
          </p:nvPr>
        </p:nvSpPr>
        <p:spPr>
          <a:xfrm>
            <a:off x="2192253" y="1613214"/>
            <a:ext cx="7920507" cy="3976217"/>
          </a:xfrm>
        </p:spPr>
        <p:txBody>
          <a:bodyPr anchor="t"/>
          <a:lstStyle/>
          <a:p>
            <a:r>
              <a:rPr lang="es-ES" sz="3200" dirty="0"/>
              <a:t>&lt;?</a:t>
            </a:r>
            <a:r>
              <a:rPr lang="es-ES" sz="3200" dirty="0" err="1"/>
              <a:t>php</a:t>
            </a:r>
            <a:r>
              <a:rPr lang="es-ES" sz="3200" dirty="0"/>
              <a:t> </a:t>
            </a:r>
            <a:r>
              <a:rPr lang="es-ES" sz="3200" dirty="0"/>
              <a:t/>
            </a:r>
            <a:br>
              <a:rPr lang="es-ES" sz="3200" dirty="0"/>
            </a:br>
            <a:r>
              <a:rPr lang="es-ES" sz="3200" dirty="0" smtClean="0"/>
              <a:t>	$a </a:t>
            </a:r>
            <a:r>
              <a:rPr lang="es-ES" sz="3200" dirty="0"/>
              <a:t>= </a:t>
            </a:r>
            <a:r>
              <a:rPr lang="es-ES" sz="3200" dirty="0" smtClean="0"/>
              <a:t>“101";</a:t>
            </a:r>
          </a:p>
          <a:p>
            <a:r>
              <a:rPr lang="es-ES" sz="3200" dirty="0"/>
              <a:t/>
            </a:r>
            <a:br>
              <a:rPr lang="es-ES" sz="3200" dirty="0"/>
            </a:br>
            <a:r>
              <a:rPr lang="es-ES" sz="3200" dirty="0" smtClean="0"/>
              <a:t>	echo $a;</a:t>
            </a:r>
            <a:r>
              <a:rPr lang="es-ES" sz="3200" dirty="0"/>
              <a:t/>
            </a:r>
            <a:br>
              <a:rPr lang="es-ES" sz="3200" dirty="0"/>
            </a:br>
            <a:r>
              <a:rPr lang="es-ES" sz="3200" dirty="0" smtClean="0"/>
              <a:t>	echo </a:t>
            </a:r>
            <a:r>
              <a:rPr lang="es-ES" sz="3200" dirty="0"/>
              <a:t>"&lt;</a:t>
            </a:r>
            <a:r>
              <a:rPr lang="es-ES" sz="3200" dirty="0" err="1"/>
              <a:t>br</a:t>
            </a:r>
            <a:r>
              <a:rPr lang="es-ES" sz="3200" dirty="0"/>
              <a:t>&gt;"; </a:t>
            </a:r>
            <a:endParaRPr lang="es-ES" sz="3200" dirty="0" smtClean="0"/>
          </a:p>
          <a:p>
            <a:r>
              <a:rPr lang="es-ES" sz="3200" dirty="0"/>
              <a:t>	</a:t>
            </a:r>
            <a:r>
              <a:rPr lang="en-US" sz="3200" dirty="0" err="1"/>
              <a:t>var_dump</a:t>
            </a:r>
            <a:r>
              <a:rPr lang="en-US" sz="3200" dirty="0" smtClean="0"/>
              <a:t>($a);</a:t>
            </a:r>
            <a:endParaRPr lang="es-ES" sz="3200" dirty="0" smtClean="0"/>
          </a:p>
          <a:p>
            <a:r>
              <a:rPr lang="es-ES" sz="3200" dirty="0"/>
              <a:t/>
            </a:r>
            <a:br>
              <a:rPr lang="es-ES" sz="3200" dirty="0"/>
            </a:br>
            <a:r>
              <a:rPr lang="es-ES" sz="3200" dirty="0" smtClean="0"/>
              <a:t>?&gt;</a:t>
            </a:r>
          </a:p>
          <a:p>
            <a:r>
              <a:rPr lang="es-ES" sz="3200" dirty="0" smtClean="0"/>
              <a:t>101</a:t>
            </a:r>
          </a:p>
          <a:p>
            <a:r>
              <a:rPr lang="es-ES" sz="3200" dirty="0" err="1" smtClean="0"/>
              <a:t>Int</a:t>
            </a:r>
            <a:r>
              <a:rPr lang="es-ES" sz="3200" dirty="0" smtClean="0"/>
              <a:t>(101)</a:t>
            </a:r>
            <a:endParaRPr lang="en-US" sz="32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17</a:t>
            </a:fld>
            <a:endParaRPr lang="en-US"/>
          </a:p>
        </p:txBody>
      </p:sp>
    </p:spTree>
    <p:extLst>
      <p:ext uri="{BB962C8B-B14F-4D97-AF65-F5344CB8AC3E}">
        <p14:creationId xmlns:p14="http://schemas.microsoft.com/office/powerpoint/2010/main" val="1317025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Float</a:t>
            </a:r>
            <a:endParaRPr lang="en-US" dirty="0"/>
          </a:p>
        </p:txBody>
      </p:sp>
      <p:sp>
        <p:nvSpPr>
          <p:cNvPr id="3" name="Subtitle 2"/>
          <p:cNvSpPr>
            <a:spLocks noGrp="1"/>
          </p:cNvSpPr>
          <p:nvPr>
            <p:ph type="subTitle"/>
          </p:nvPr>
        </p:nvSpPr>
        <p:spPr>
          <a:xfrm>
            <a:off x="2192253" y="1458669"/>
            <a:ext cx="7920507" cy="4439856"/>
          </a:xfrm>
        </p:spPr>
        <p:txBody>
          <a:bodyPr anchor="t"/>
          <a:lstStyle/>
          <a:p>
            <a:r>
              <a:rPr lang="es-ES" sz="3200" dirty="0" smtClean="0"/>
              <a:t>A </a:t>
            </a:r>
            <a:r>
              <a:rPr lang="es-ES" sz="3200" dirty="0" err="1" smtClean="0"/>
              <a:t>number</a:t>
            </a:r>
            <a:r>
              <a:rPr lang="es-ES" sz="3200" dirty="0" smtClean="0"/>
              <a:t> </a:t>
            </a:r>
            <a:r>
              <a:rPr lang="es-ES" sz="3200" dirty="0" err="1" smtClean="0"/>
              <a:t>that</a:t>
            </a:r>
            <a:r>
              <a:rPr lang="es-ES" sz="3200" dirty="0" smtClean="0"/>
              <a:t> </a:t>
            </a:r>
            <a:r>
              <a:rPr lang="es-ES" sz="3200" dirty="0" err="1" smtClean="0"/>
              <a:t>contains</a:t>
            </a:r>
            <a:r>
              <a:rPr lang="es-ES" sz="3200" dirty="0" smtClean="0"/>
              <a:t> a decimal</a:t>
            </a:r>
          </a:p>
          <a:p>
            <a:r>
              <a:rPr lang="es-ES" sz="3200" dirty="0" smtClean="0"/>
              <a:t>&lt;?</a:t>
            </a:r>
            <a:r>
              <a:rPr lang="es-ES" sz="3200" dirty="0" err="1"/>
              <a:t>php</a:t>
            </a:r>
            <a:r>
              <a:rPr lang="es-ES" sz="3200" dirty="0"/>
              <a:t> </a:t>
            </a:r>
            <a:r>
              <a:rPr lang="es-ES" sz="3200" dirty="0"/>
              <a:t/>
            </a:r>
            <a:br>
              <a:rPr lang="es-ES" sz="3200" dirty="0"/>
            </a:br>
            <a:r>
              <a:rPr lang="es-ES" sz="3200" dirty="0" smtClean="0"/>
              <a:t>	$a </a:t>
            </a:r>
            <a:r>
              <a:rPr lang="es-ES" sz="3200" dirty="0"/>
              <a:t>= </a:t>
            </a:r>
            <a:r>
              <a:rPr lang="es-ES" sz="3200" dirty="0" smtClean="0"/>
              <a:t>“101.01";</a:t>
            </a:r>
          </a:p>
          <a:p>
            <a:r>
              <a:rPr lang="es-ES" sz="3200" dirty="0"/>
              <a:t/>
            </a:r>
            <a:br>
              <a:rPr lang="es-ES" sz="3200" dirty="0"/>
            </a:br>
            <a:r>
              <a:rPr lang="es-ES" sz="3200" dirty="0" smtClean="0"/>
              <a:t>	echo $a;</a:t>
            </a:r>
            <a:r>
              <a:rPr lang="es-ES" sz="3200" dirty="0"/>
              <a:t/>
            </a:r>
            <a:br>
              <a:rPr lang="es-ES" sz="3200" dirty="0"/>
            </a:br>
            <a:r>
              <a:rPr lang="es-ES" sz="3200" dirty="0" smtClean="0"/>
              <a:t>	echo </a:t>
            </a:r>
            <a:r>
              <a:rPr lang="es-ES" sz="3200" dirty="0"/>
              <a:t>"&lt;</a:t>
            </a:r>
            <a:r>
              <a:rPr lang="es-ES" sz="3200" dirty="0" err="1"/>
              <a:t>br</a:t>
            </a:r>
            <a:r>
              <a:rPr lang="es-ES" sz="3200" dirty="0"/>
              <a:t>&gt;"; </a:t>
            </a:r>
            <a:endParaRPr lang="es-ES" sz="3200" dirty="0" smtClean="0"/>
          </a:p>
          <a:p>
            <a:r>
              <a:rPr lang="es-ES" sz="3200" dirty="0"/>
              <a:t>	</a:t>
            </a:r>
            <a:r>
              <a:rPr lang="en-US" sz="3200" dirty="0" err="1"/>
              <a:t>var_dump</a:t>
            </a:r>
            <a:r>
              <a:rPr lang="en-US" sz="3200" dirty="0" smtClean="0"/>
              <a:t>($a);</a:t>
            </a:r>
            <a:endParaRPr lang="es-ES" sz="3200" dirty="0" smtClean="0"/>
          </a:p>
          <a:p>
            <a:r>
              <a:rPr lang="es-ES" sz="3200" dirty="0"/>
              <a:t/>
            </a:r>
            <a:br>
              <a:rPr lang="es-ES" sz="3200" dirty="0"/>
            </a:br>
            <a:r>
              <a:rPr lang="es-ES" sz="3200" dirty="0" smtClean="0"/>
              <a:t>?&gt;</a:t>
            </a:r>
          </a:p>
          <a:p>
            <a:r>
              <a:rPr lang="es-ES" sz="3200" dirty="0" smtClean="0"/>
              <a:t>101.01</a:t>
            </a:r>
          </a:p>
          <a:p>
            <a:r>
              <a:rPr lang="es-ES" sz="3200" dirty="0" err="1" smtClean="0"/>
              <a:t>Float</a:t>
            </a:r>
            <a:r>
              <a:rPr lang="es-ES" sz="3200" dirty="0" smtClean="0"/>
              <a:t>(101.01)</a:t>
            </a:r>
            <a:endParaRPr lang="en-US" sz="32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18</a:t>
            </a:fld>
            <a:endParaRPr lang="en-US"/>
          </a:p>
        </p:txBody>
      </p:sp>
    </p:spTree>
    <p:extLst>
      <p:ext uri="{BB962C8B-B14F-4D97-AF65-F5344CB8AC3E}">
        <p14:creationId xmlns:p14="http://schemas.microsoft.com/office/powerpoint/2010/main" val="1366434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Boolean</a:t>
            </a:r>
            <a:endParaRPr lang="en-US" dirty="0"/>
          </a:p>
        </p:txBody>
      </p:sp>
      <p:sp>
        <p:nvSpPr>
          <p:cNvPr id="3" name="Subtitle 2"/>
          <p:cNvSpPr>
            <a:spLocks noGrp="1"/>
          </p:cNvSpPr>
          <p:nvPr>
            <p:ph type="subTitle"/>
          </p:nvPr>
        </p:nvSpPr>
        <p:spPr>
          <a:xfrm>
            <a:off x="2192253" y="1458669"/>
            <a:ext cx="7920507" cy="4439856"/>
          </a:xfrm>
        </p:spPr>
        <p:txBody>
          <a:bodyPr anchor="t"/>
          <a:lstStyle/>
          <a:p>
            <a:r>
              <a:rPr lang="es-ES" sz="3200" dirty="0" err="1" smtClean="0"/>
              <a:t>Binary</a:t>
            </a:r>
            <a:r>
              <a:rPr lang="es-ES" sz="3200" dirty="0" smtClean="0"/>
              <a:t> </a:t>
            </a:r>
            <a:r>
              <a:rPr lang="es-ES" sz="3200" dirty="0" err="1" smtClean="0"/>
              <a:t>states</a:t>
            </a:r>
            <a:r>
              <a:rPr lang="es-ES" sz="3200" dirty="0" smtClean="0"/>
              <a:t> : true </a:t>
            </a:r>
            <a:r>
              <a:rPr lang="es-ES" sz="3200" dirty="0" err="1" smtClean="0"/>
              <a:t>or</a:t>
            </a:r>
            <a:r>
              <a:rPr lang="es-ES" sz="3200" dirty="0" smtClean="0"/>
              <a:t> false</a:t>
            </a:r>
          </a:p>
          <a:p>
            <a:r>
              <a:rPr lang="es-ES" sz="3200" dirty="0" smtClean="0"/>
              <a:t>&lt;?</a:t>
            </a:r>
            <a:r>
              <a:rPr lang="es-ES" sz="3200" dirty="0" err="1"/>
              <a:t>php</a:t>
            </a:r>
            <a:r>
              <a:rPr lang="es-ES" sz="3200" dirty="0"/>
              <a:t> </a:t>
            </a:r>
            <a:r>
              <a:rPr lang="es-ES" sz="3200" dirty="0"/>
              <a:t/>
            </a:r>
            <a:br>
              <a:rPr lang="es-ES" sz="3200" dirty="0"/>
            </a:br>
            <a:r>
              <a:rPr lang="es-ES" sz="3200" dirty="0" smtClean="0"/>
              <a:t>	$a </a:t>
            </a:r>
            <a:r>
              <a:rPr lang="es-ES" sz="3200" dirty="0"/>
              <a:t>= </a:t>
            </a:r>
            <a:r>
              <a:rPr lang="es-ES" sz="3200" dirty="0" smtClean="0"/>
              <a:t>true;</a:t>
            </a:r>
          </a:p>
          <a:p>
            <a:r>
              <a:rPr lang="es-ES" sz="3200" dirty="0"/>
              <a:t/>
            </a:r>
            <a:br>
              <a:rPr lang="es-ES" sz="3200" dirty="0"/>
            </a:br>
            <a:r>
              <a:rPr lang="es-ES" sz="3200" dirty="0" smtClean="0"/>
              <a:t>	echo $a;</a:t>
            </a:r>
            <a:r>
              <a:rPr lang="es-ES" sz="3200" dirty="0"/>
              <a:t/>
            </a:r>
            <a:br>
              <a:rPr lang="es-ES" sz="3200" dirty="0"/>
            </a:br>
            <a:r>
              <a:rPr lang="es-ES" sz="3200" dirty="0" smtClean="0"/>
              <a:t>	echo </a:t>
            </a:r>
            <a:r>
              <a:rPr lang="es-ES" sz="3200" dirty="0"/>
              <a:t>"&lt;</a:t>
            </a:r>
            <a:r>
              <a:rPr lang="es-ES" sz="3200" dirty="0" err="1"/>
              <a:t>br</a:t>
            </a:r>
            <a:r>
              <a:rPr lang="es-ES" sz="3200" dirty="0"/>
              <a:t>&gt;"; </a:t>
            </a:r>
            <a:endParaRPr lang="es-ES" sz="3200" dirty="0" smtClean="0"/>
          </a:p>
          <a:p>
            <a:r>
              <a:rPr lang="es-ES" sz="3200" dirty="0"/>
              <a:t>	</a:t>
            </a:r>
            <a:r>
              <a:rPr lang="en-US" sz="3200" dirty="0" smtClean="0"/>
              <a:t>echo !$a;</a:t>
            </a:r>
            <a:endParaRPr lang="es-ES" sz="3200" dirty="0" smtClean="0"/>
          </a:p>
          <a:p>
            <a:r>
              <a:rPr lang="es-ES" sz="3200" dirty="0"/>
              <a:t/>
            </a:r>
            <a:br>
              <a:rPr lang="es-ES" sz="3200" dirty="0"/>
            </a:br>
            <a:r>
              <a:rPr lang="es-ES" sz="3200" dirty="0" smtClean="0"/>
              <a:t>?&gt;</a:t>
            </a:r>
          </a:p>
          <a:p>
            <a:r>
              <a:rPr lang="es-ES" sz="3200" dirty="0" smtClean="0"/>
              <a:t>true</a:t>
            </a:r>
          </a:p>
          <a:p>
            <a:r>
              <a:rPr lang="es-ES" sz="3200" dirty="0" smtClean="0"/>
              <a:t>false</a:t>
            </a:r>
            <a:endParaRPr lang="en-US" sz="32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19</a:t>
            </a:fld>
            <a:endParaRPr lang="en-US"/>
          </a:p>
        </p:txBody>
      </p:sp>
    </p:spTree>
    <p:extLst>
      <p:ext uri="{BB962C8B-B14F-4D97-AF65-F5344CB8AC3E}">
        <p14:creationId xmlns:p14="http://schemas.microsoft.com/office/powerpoint/2010/main" val="2043294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609480" y="273599"/>
            <a:ext cx="10972440" cy="5643623"/>
          </a:xfrm>
        </p:spPr>
        <p:txBody>
          <a:bodyPr/>
          <a:lstStyle/>
          <a:p>
            <a:r>
              <a:rPr lang="en-US" dirty="0" smtClean="0"/>
              <a:t>Announcements</a:t>
            </a:r>
          </a:p>
          <a:p>
            <a:r>
              <a:rPr lang="en-US" dirty="0" smtClean="0"/>
              <a:t>Brief Review</a:t>
            </a:r>
            <a:endParaRPr lang="en-US" dirty="0" smtClean="0"/>
          </a:p>
          <a:p>
            <a:r>
              <a:rPr lang="en-US" dirty="0" smtClean="0"/>
              <a:t>PHP Language Continued</a:t>
            </a:r>
            <a:endParaRPr lang="en-US" dirty="0" smtClean="0"/>
          </a:p>
          <a:p>
            <a:endParaRPr lang="en-US" dirty="0"/>
          </a:p>
        </p:txBody>
      </p:sp>
      <p:sp>
        <p:nvSpPr>
          <p:cNvPr id="2" name="Title 1"/>
          <p:cNvSpPr>
            <a:spLocks noGrp="1"/>
          </p:cNvSpPr>
          <p:nvPr>
            <p:ph type="title"/>
          </p:nvPr>
        </p:nvSpPr>
        <p:spPr/>
        <p:txBody>
          <a:bodyPr/>
          <a:lstStyle/>
          <a:p>
            <a:r>
              <a:rPr lang="en-US" smtClean="0"/>
              <a:t>Agenda</a:t>
            </a:r>
            <a:endParaRPr lang="en-US" dirty="0"/>
          </a:p>
        </p:txBody>
      </p:sp>
      <p:sp>
        <p:nvSpPr>
          <p:cNvPr id="6" name="Date Placeholder 5"/>
          <p:cNvSpPr>
            <a:spLocks noGrp="1"/>
          </p:cNvSpPr>
          <p:nvPr>
            <p:ph type="dt" idx="10"/>
          </p:nvPr>
        </p:nvSpPr>
        <p:spPr/>
        <p:txBody>
          <a:bodyPr/>
          <a:lstStyle/>
          <a:p>
            <a:r>
              <a:rPr lang="en-US" smtClean="0"/>
              <a:t>1/29/2015</a:t>
            </a:r>
            <a:endParaRPr lang="en-US"/>
          </a:p>
        </p:txBody>
      </p:sp>
      <p:sp>
        <p:nvSpPr>
          <p:cNvPr id="7" name="Footer Placeholder 6"/>
          <p:cNvSpPr>
            <a:spLocks noGrp="1"/>
          </p:cNvSpPr>
          <p:nvPr>
            <p:ph type="ftr" idx="11"/>
          </p:nvPr>
        </p:nvSpPr>
        <p:spPr/>
        <p:txBody>
          <a:bodyPr/>
          <a:lstStyle/>
          <a:p>
            <a:r>
              <a:rPr lang="en-US" smtClean="0"/>
              <a:t>Copyright © 2015 S Price</a:t>
            </a:r>
            <a:endParaRPr lang="en-US" dirty="0"/>
          </a:p>
        </p:txBody>
      </p:sp>
      <p:sp>
        <p:nvSpPr>
          <p:cNvPr id="8" name="Slide Number Placeholder 7"/>
          <p:cNvSpPr>
            <a:spLocks noGrp="1"/>
          </p:cNvSpPr>
          <p:nvPr>
            <p:ph type="sldNum" idx="12"/>
          </p:nvPr>
        </p:nvSpPr>
        <p:spPr/>
        <p:txBody>
          <a:bodyPr/>
          <a:lstStyle/>
          <a:p>
            <a:fld id="{0F075A0E-3DC6-4052-AEE1-D9D2E5E64387}" type="slidenum">
              <a:rPr lang="en-US" smtClean="0"/>
              <a:t>2</a:t>
            </a:fld>
            <a:endParaRPr lang="en-US"/>
          </a:p>
        </p:txBody>
      </p:sp>
    </p:spTree>
    <p:extLst>
      <p:ext uri="{BB962C8B-B14F-4D97-AF65-F5344CB8AC3E}">
        <p14:creationId xmlns:p14="http://schemas.microsoft.com/office/powerpoint/2010/main" val="27018503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Arrays</a:t>
            </a:r>
            <a:endParaRPr lang="en-US" dirty="0"/>
          </a:p>
        </p:txBody>
      </p:sp>
      <p:sp>
        <p:nvSpPr>
          <p:cNvPr id="3" name="Subtitle 2"/>
          <p:cNvSpPr>
            <a:spLocks noGrp="1"/>
          </p:cNvSpPr>
          <p:nvPr>
            <p:ph type="subTitle"/>
          </p:nvPr>
        </p:nvSpPr>
        <p:spPr>
          <a:xfrm>
            <a:off x="536743" y="1458668"/>
            <a:ext cx="10972440" cy="4703141"/>
          </a:xfrm>
        </p:spPr>
        <p:txBody>
          <a:bodyPr anchor="t"/>
          <a:lstStyle/>
          <a:p>
            <a:r>
              <a:rPr lang="en-US" sz="3600" dirty="0"/>
              <a:t>An array stores multiple values in one single variable</a:t>
            </a:r>
            <a:r>
              <a:rPr lang="en-US" sz="3600" dirty="0" smtClean="0"/>
              <a:t>.</a:t>
            </a:r>
          </a:p>
          <a:p>
            <a:endParaRPr lang="en-US" sz="3600" dirty="0"/>
          </a:p>
          <a:p>
            <a:r>
              <a:rPr lang="en-US" sz="3600" dirty="0" smtClean="0"/>
              <a:t>&lt;?</a:t>
            </a:r>
            <a:r>
              <a:rPr lang="en-US" sz="3600" dirty="0" err="1"/>
              <a:t>php</a:t>
            </a:r>
            <a:r>
              <a:rPr lang="en-US" sz="3600" dirty="0"/>
              <a:t> </a:t>
            </a:r>
            <a:r>
              <a:rPr lang="en-US" sz="3600" dirty="0"/>
              <a:t/>
            </a:r>
            <a:br>
              <a:rPr lang="en-US" sz="3600" dirty="0"/>
            </a:br>
            <a:r>
              <a:rPr lang="en-US" sz="3600" dirty="0" smtClean="0"/>
              <a:t>	$fruits </a:t>
            </a:r>
            <a:r>
              <a:rPr lang="en-US" sz="3600" dirty="0"/>
              <a:t>= array</a:t>
            </a:r>
            <a:r>
              <a:rPr lang="en-US" sz="3600" dirty="0" smtClean="0"/>
              <a:t>(“</a:t>
            </a:r>
            <a:r>
              <a:rPr lang="en-US" sz="3600" dirty="0" err="1" smtClean="0"/>
              <a:t>Apple",“Banana",“Kiwi</a:t>
            </a:r>
            <a:r>
              <a:rPr lang="en-US" sz="3600" dirty="0" smtClean="0"/>
              <a:t>");</a:t>
            </a:r>
            <a:r>
              <a:rPr lang="en-US" sz="3600" dirty="0"/>
              <a:t/>
            </a:r>
            <a:br>
              <a:rPr lang="en-US" sz="3600" dirty="0"/>
            </a:br>
            <a:r>
              <a:rPr lang="en-US" sz="3600" dirty="0" smtClean="0"/>
              <a:t>	</a:t>
            </a:r>
            <a:r>
              <a:rPr lang="en-US" sz="3600" dirty="0" err="1" smtClean="0"/>
              <a:t>var_dump</a:t>
            </a:r>
            <a:r>
              <a:rPr lang="en-US" sz="3600" dirty="0" smtClean="0"/>
              <a:t>($fruits</a:t>
            </a:r>
            <a:r>
              <a:rPr lang="en-US" sz="3600" dirty="0"/>
              <a:t>);</a:t>
            </a:r>
            <a:r>
              <a:rPr lang="en-US" sz="3600" dirty="0"/>
              <a:t/>
            </a:r>
            <a:br>
              <a:rPr lang="en-US" sz="3600" dirty="0"/>
            </a:br>
            <a:r>
              <a:rPr lang="en-US" sz="3600" dirty="0" smtClean="0"/>
              <a:t>?&gt;</a:t>
            </a:r>
          </a:p>
          <a:p>
            <a:endParaRPr lang="en-US" sz="2000" dirty="0" smtClean="0"/>
          </a:p>
          <a:p>
            <a:endParaRPr lang="en-US" sz="2000" dirty="0"/>
          </a:p>
          <a:p>
            <a:r>
              <a:rPr lang="en-US" sz="2000" dirty="0" smtClean="0"/>
              <a:t>	array(3</a:t>
            </a:r>
            <a:r>
              <a:rPr lang="en-US" sz="2000" dirty="0"/>
              <a:t>) { [0]=&gt; string(5) </a:t>
            </a:r>
            <a:r>
              <a:rPr lang="en-US" sz="2000" dirty="0" smtClean="0"/>
              <a:t>"Apple" </a:t>
            </a:r>
            <a:r>
              <a:rPr lang="en-US" sz="2000" dirty="0"/>
              <a:t>[1]=&gt; </a:t>
            </a:r>
            <a:r>
              <a:rPr lang="en-US" sz="2000" dirty="0" smtClean="0"/>
              <a:t>string(6) </a:t>
            </a:r>
            <a:r>
              <a:rPr lang="en-US" sz="2000" dirty="0"/>
              <a:t>"</a:t>
            </a:r>
            <a:r>
              <a:rPr lang="en-US" sz="2000" dirty="0" smtClean="0"/>
              <a:t>Banana" </a:t>
            </a:r>
            <a:r>
              <a:rPr lang="en-US" sz="2000" dirty="0"/>
              <a:t>[2]=&gt; </a:t>
            </a:r>
            <a:r>
              <a:rPr lang="en-US" sz="2000" dirty="0" smtClean="0"/>
              <a:t>string(4) “Kiwi" </a:t>
            </a:r>
            <a:r>
              <a:rPr lang="en-US" sz="2000" dirty="0"/>
              <a:t>}</a:t>
            </a:r>
            <a:endParaRPr lang="en-US" sz="2000" dirty="0" smtClean="0"/>
          </a:p>
          <a:p>
            <a:endParaRPr lang="en-US" sz="36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20</a:t>
            </a:fld>
            <a:endParaRPr lang="en-US"/>
          </a:p>
        </p:txBody>
      </p:sp>
    </p:spTree>
    <p:extLst>
      <p:ext uri="{BB962C8B-B14F-4D97-AF65-F5344CB8AC3E}">
        <p14:creationId xmlns:p14="http://schemas.microsoft.com/office/powerpoint/2010/main" val="2198570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Arrays</a:t>
            </a:r>
            <a:endParaRPr lang="en-US" dirty="0"/>
          </a:p>
        </p:txBody>
      </p:sp>
      <p:sp>
        <p:nvSpPr>
          <p:cNvPr id="3" name="Subtitle 2"/>
          <p:cNvSpPr>
            <a:spLocks noGrp="1"/>
          </p:cNvSpPr>
          <p:nvPr>
            <p:ph type="subTitle"/>
          </p:nvPr>
        </p:nvSpPr>
        <p:spPr>
          <a:xfrm>
            <a:off x="536743" y="1458668"/>
            <a:ext cx="10972440" cy="4703141"/>
          </a:xfrm>
        </p:spPr>
        <p:txBody>
          <a:bodyPr anchor="t"/>
          <a:lstStyle/>
          <a:p>
            <a:endParaRPr lang="en-US" dirty="0" smtClean="0"/>
          </a:p>
          <a:p>
            <a:endParaRPr lang="en-US" dirty="0"/>
          </a:p>
          <a:p>
            <a:r>
              <a:rPr lang="en-US" dirty="0" smtClean="0"/>
              <a:t>We will examine arrays in greater depth…</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21</a:t>
            </a:fld>
            <a:endParaRPr lang="en-US"/>
          </a:p>
        </p:txBody>
      </p:sp>
    </p:spTree>
    <p:extLst>
      <p:ext uri="{BB962C8B-B14F-4D97-AF65-F5344CB8AC3E}">
        <p14:creationId xmlns:p14="http://schemas.microsoft.com/office/powerpoint/2010/main" val="1523863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Objects</a:t>
            </a:r>
            <a:endParaRPr lang="en-US" dirty="0"/>
          </a:p>
        </p:txBody>
      </p:sp>
      <p:sp>
        <p:nvSpPr>
          <p:cNvPr id="3" name="Subtitle 2"/>
          <p:cNvSpPr>
            <a:spLocks noGrp="1"/>
          </p:cNvSpPr>
          <p:nvPr>
            <p:ph type="subTitle"/>
          </p:nvPr>
        </p:nvSpPr>
        <p:spPr>
          <a:xfrm>
            <a:off x="536743" y="1458668"/>
            <a:ext cx="10972440" cy="4703141"/>
          </a:xfrm>
        </p:spPr>
        <p:txBody>
          <a:bodyPr anchor="t"/>
          <a:lstStyle/>
          <a:p>
            <a:r>
              <a:rPr lang="en-US" dirty="0" smtClean="0"/>
              <a:t>Objects are data structures that contain </a:t>
            </a:r>
            <a:r>
              <a:rPr lang="en-US" dirty="0" smtClean="0"/>
              <a:t>data and methods.</a:t>
            </a:r>
          </a:p>
          <a:p>
            <a:endParaRPr lang="en-US" dirty="0"/>
          </a:p>
          <a:p>
            <a:r>
              <a:rPr lang="en-US" dirty="0" smtClean="0"/>
              <a:t>Must be explicitly declared using a class.</a:t>
            </a:r>
            <a:endParaRPr lang="en-US" dirty="0" smtClean="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22</a:t>
            </a:fld>
            <a:endParaRPr lang="en-US"/>
          </a:p>
        </p:txBody>
      </p:sp>
    </p:spTree>
    <p:extLst>
      <p:ext uri="{BB962C8B-B14F-4D97-AF65-F5344CB8AC3E}">
        <p14:creationId xmlns:p14="http://schemas.microsoft.com/office/powerpoint/2010/main" val="1617955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Objects</a:t>
            </a:r>
            <a:endParaRPr lang="en-US" dirty="0"/>
          </a:p>
        </p:txBody>
      </p:sp>
      <p:sp>
        <p:nvSpPr>
          <p:cNvPr id="3" name="Subtitle 2"/>
          <p:cNvSpPr>
            <a:spLocks noGrp="1"/>
          </p:cNvSpPr>
          <p:nvPr>
            <p:ph type="subTitle"/>
          </p:nvPr>
        </p:nvSpPr>
        <p:spPr>
          <a:xfrm>
            <a:off x="1541295" y="1458668"/>
            <a:ext cx="10972440" cy="4703141"/>
          </a:xfrm>
        </p:spPr>
        <p:txBody>
          <a:bodyPr anchor="t"/>
          <a:lstStyle/>
          <a:p>
            <a:r>
              <a:rPr lang="en-US" sz="2400" dirty="0"/>
              <a:t>&lt;?</a:t>
            </a:r>
            <a:r>
              <a:rPr lang="en-US" sz="2400" dirty="0" err="1"/>
              <a:t>php</a:t>
            </a:r>
            <a:r>
              <a:rPr lang="en-US" sz="2400" dirty="0"/>
              <a:t/>
            </a:r>
            <a:br>
              <a:rPr lang="en-US" sz="2400" dirty="0"/>
            </a:br>
            <a:r>
              <a:rPr lang="en-US" sz="2400" dirty="0" smtClean="0"/>
              <a:t>class Fruit </a:t>
            </a:r>
            <a:r>
              <a:rPr lang="en-US" sz="2400" dirty="0"/>
              <a:t>{</a:t>
            </a:r>
            <a:r>
              <a:rPr lang="en-US" sz="2400" dirty="0"/>
              <a:t/>
            </a:r>
            <a:br>
              <a:rPr lang="en-US" sz="2400" dirty="0"/>
            </a:br>
            <a:r>
              <a:rPr lang="en-US" sz="2400" dirty="0"/>
              <a:t>    </a:t>
            </a:r>
            <a:r>
              <a:rPr lang="en-US" sz="2400" dirty="0" smtClean="0"/>
              <a:t>	function Fruit() </a:t>
            </a:r>
            <a:r>
              <a:rPr lang="en-US" sz="2400" dirty="0"/>
              <a:t>{</a:t>
            </a:r>
            <a:r>
              <a:rPr lang="en-US" sz="2400" dirty="0"/>
              <a:t/>
            </a:r>
            <a:br>
              <a:rPr lang="en-US" sz="2400" dirty="0"/>
            </a:br>
            <a:r>
              <a:rPr lang="en-US" sz="2400" dirty="0"/>
              <a:t>        </a:t>
            </a:r>
            <a:r>
              <a:rPr lang="en-US" sz="2400" dirty="0" smtClean="0"/>
              <a:t>		$</a:t>
            </a:r>
            <a:r>
              <a:rPr lang="en-US" sz="2400" dirty="0"/>
              <a:t>this-</a:t>
            </a:r>
            <a:r>
              <a:rPr lang="en-US" sz="2400" dirty="0" smtClean="0"/>
              <a:t>&gt;type </a:t>
            </a:r>
            <a:r>
              <a:rPr lang="en-US" sz="2400" dirty="0"/>
              <a:t>= </a:t>
            </a:r>
            <a:r>
              <a:rPr lang="en-US" sz="2400" dirty="0" smtClean="0"/>
              <a:t>“Strawberry";</a:t>
            </a:r>
            <a:r>
              <a:rPr lang="en-US" sz="2400" dirty="0"/>
              <a:t/>
            </a:r>
            <a:br>
              <a:rPr lang="en-US" sz="2400" dirty="0"/>
            </a:br>
            <a:r>
              <a:rPr lang="en-US" sz="2400" dirty="0"/>
              <a:t>    </a:t>
            </a:r>
            <a:r>
              <a:rPr lang="en-US" sz="2400" dirty="0" smtClean="0"/>
              <a:t>	}</a:t>
            </a:r>
            <a:r>
              <a:rPr lang="en-US" sz="2400" dirty="0"/>
              <a:t/>
            </a:r>
            <a:br>
              <a:rPr lang="en-US" sz="2400" dirty="0"/>
            </a:br>
            <a:r>
              <a:rPr lang="en-US" sz="2400" dirty="0" smtClean="0"/>
              <a:t>}</a:t>
            </a:r>
            <a:r>
              <a:rPr lang="en-US" sz="2400" dirty="0"/>
              <a:t/>
            </a:r>
            <a:br>
              <a:rPr lang="en-US" sz="2400" dirty="0"/>
            </a:br>
            <a:r>
              <a:rPr lang="en-US" sz="2400" dirty="0"/>
              <a:t/>
            </a:r>
            <a:br>
              <a:rPr lang="en-US" sz="2400" dirty="0"/>
            </a:br>
            <a:r>
              <a:rPr lang="en-US" sz="2400" dirty="0"/>
              <a:t>// create an object</a:t>
            </a:r>
            <a:r>
              <a:rPr lang="en-US" sz="2400" dirty="0"/>
              <a:t/>
            </a:r>
            <a:br>
              <a:rPr lang="en-US" sz="2400" dirty="0"/>
            </a:br>
            <a:r>
              <a:rPr lang="en-US" sz="2400" dirty="0" smtClean="0"/>
              <a:t>$</a:t>
            </a:r>
            <a:r>
              <a:rPr lang="en-US" sz="2400" dirty="0" err="1" smtClean="0"/>
              <a:t>myFruit</a:t>
            </a:r>
            <a:r>
              <a:rPr lang="en-US" sz="2400" dirty="0" smtClean="0"/>
              <a:t> </a:t>
            </a:r>
            <a:r>
              <a:rPr lang="en-US" sz="2400" dirty="0"/>
              <a:t>= new </a:t>
            </a:r>
            <a:r>
              <a:rPr lang="en-US" sz="2400" dirty="0" smtClean="0"/>
              <a:t>Fruit();</a:t>
            </a:r>
            <a:r>
              <a:rPr lang="en-US" sz="2400" dirty="0"/>
              <a:t/>
            </a:r>
            <a:br>
              <a:rPr lang="en-US" sz="2400" dirty="0"/>
            </a:br>
            <a:r>
              <a:rPr lang="en-US" sz="2400" dirty="0"/>
              <a:t/>
            </a:r>
            <a:br>
              <a:rPr lang="en-US" sz="2400" dirty="0"/>
            </a:br>
            <a:r>
              <a:rPr lang="en-US" sz="2400" dirty="0"/>
              <a:t>// show object properties</a:t>
            </a:r>
            <a:r>
              <a:rPr lang="en-US" sz="2400" dirty="0"/>
              <a:t/>
            </a:r>
            <a:br>
              <a:rPr lang="en-US" sz="2400" dirty="0"/>
            </a:br>
            <a:r>
              <a:rPr lang="en-US" sz="2400" dirty="0"/>
              <a:t>echo </a:t>
            </a:r>
            <a:r>
              <a:rPr lang="en-US" sz="2400" dirty="0" smtClean="0"/>
              <a:t>$</a:t>
            </a:r>
            <a:r>
              <a:rPr lang="en-US" sz="2400" dirty="0" err="1" smtClean="0"/>
              <a:t>myFruit</a:t>
            </a:r>
            <a:r>
              <a:rPr lang="en-US" sz="2400" dirty="0" smtClean="0"/>
              <a:t> &gt;type;</a:t>
            </a:r>
            <a:r>
              <a:rPr lang="en-US" sz="2400" dirty="0"/>
              <a:t/>
            </a:r>
            <a:br>
              <a:rPr lang="en-US" sz="2400" dirty="0"/>
            </a:br>
            <a:r>
              <a:rPr lang="en-US" sz="2400" dirty="0" smtClean="0"/>
              <a:t>?&gt;</a:t>
            </a:r>
          </a:p>
          <a:p>
            <a:r>
              <a:rPr lang="en-US" sz="2400" dirty="0" smtClean="0"/>
              <a:t>Strawberry</a:t>
            </a:r>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23</a:t>
            </a:fld>
            <a:endParaRPr lang="en-US"/>
          </a:p>
        </p:txBody>
      </p:sp>
    </p:spTree>
    <p:extLst>
      <p:ext uri="{BB962C8B-B14F-4D97-AF65-F5344CB8AC3E}">
        <p14:creationId xmlns:p14="http://schemas.microsoft.com/office/powerpoint/2010/main" val="37653829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Objects</a:t>
            </a:r>
            <a:endParaRPr lang="en-US" dirty="0"/>
          </a:p>
        </p:txBody>
      </p:sp>
      <p:sp>
        <p:nvSpPr>
          <p:cNvPr id="3" name="Subtitle 2"/>
          <p:cNvSpPr>
            <a:spLocks noGrp="1"/>
          </p:cNvSpPr>
          <p:nvPr>
            <p:ph type="subTitle"/>
          </p:nvPr>
        </p:nvSpPr>
        <p:spPr>
          <a:xfrm>
            <a:off x="536743" y="1458668"/>
            <a:ext cx="10972440" cy="4703141"/>
          </a:xfrm>
        </p:spPr>
        <p:txBody>
          <a:bodyPr anchor="t"/>
          <a:lstStyle/>
          <a:p>
            <a:endParaRPr lang="en-US" dirty="0" smtClean="0"/>
          </a:p>
          <a:p>
            <a:endParaRPr lang="en-US" dirty="0"/>
          </a:p>
          <a:p>
            <a:r>
              <a:rPr lang="en-US" dirty="0" smtClean="0"/>
              <a:t>We will examine objects in greater depth…</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24</a:t>
            </a:fld>
            <a:endParaRPr lang="en-US"/>
          </a:p>
        </p:txBody>
      </p:sp>
    </p:spTree>
    <p:extLst>
      <p:ext uri="{BB962C8B-B14F-4D97-AF65-F5344CB8AC3E}">
        <p14:creationId xmlns:p14="http://schemas.microsoft.com/office/powerpoint/2010/main" val="1089388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Null</a:t>
            </a:r>
            <a:endParaRPr lang="en-US" dirty="0"/>
          </a:p>
        </p:txBody>
      </p:sp>
      <p:sp>
        <p:nvSpPr>
          <p:cNvPr id="3" name="Subtitle 2"/>
          <p:cNvSpPr>
            <a:spLocks noGrp="1"/>
          </p:cNvSpPr>
          <p:nvPr>
            <p:ph type="subTitle"/>
          </p:nvPr>
        </p:nvSpPr>
        <p:spPr>
          <a:xfrm>
            <a:off x="536742" y="1458668"/>
            <a:ext cx="11414851" cy="4703141"/>
          </a:xfrm>
        </p:spPr>
        <p:txBody>
          <a:bodyPr anchor="t"/>
          <a:lstStyle/>
          <a:p>
            <a:r>
              <a:rPr lang="en-US" sz="2800" dirty="0"/>
              <a:t>Null is a special data type which can have only one value: </a:t>
            </a:r>
            <a:r>
              <a:rPr lang="en-US" sz="2800" dirty="0" smtClean="0"/>
              <a:t>			null</a:t>
            </a:r>
          </a:p>
          <a:p>
            <a:endParaRPr lang="en-US" sz="2800" dirty="0"/>
          </a:p>
          <a:p>
            <a:r>
              <a:rPr lang="en-US" sz="2800" dirty="0"/>
              <a:t>A variable of data type </a:t>
            </a:r>
            <a:r>
              <a:rPr lang="en-US" sz="2800" dirty="0" smtClean="0"/>
              <a:t>null </a:t>
            </a:r>
            <a:r>
              <a:rPr lang="en-US" sz="2800" dirty="0"/>
              <a:t>is a variable that has no value assigned to it</a:t>
            </a:r>
            <a:r>
              <a:rPr lang="en-US" sz="2800" dirty="0" smtClean="0"/>
              <a:t>.</a:t>
            </a:r>
          </a:p>
          <a:p>
            <a:endParaRPr lang="en-US" sz="2800" dirty="0"/>
          </a:p>
          <a:p>
            <a:r>
              <a:rPr lang="en-US" sz="2800" dirty="0" smtClean="0"/>
              <a:t>Remember that a </a:t>
            </a:r>
            <a:r>
              <a:rPr lang="en-US" sz="2800" dirty="0"/>
              <a:t>variable </a:t>
            </a:r>
            <a:r>
              <a:rPr lang="en-US" sz="2800" dirty="0" smtClean="0"/>
              <a:t>created </a:t>
            </a:r>
            <a:r>
              <a:rPr lang="en-US" sz="2800" dirty="0"/>
              <a:t>without a </a:t>
            </a:r>
            <a:r>
              <a:rPr lang="en-US" sz="2800" dirty="0" smtClean="0"/>
              <a:t>value is </a:t>
            </a:r>
            <a:r>
              <a:rPr lang="en-US" sz="2800" dirty="0"/>
              <a:t>automatically assigned a value of </a:t>
            </a:r>
            <a:r>
              <a:rPr lang="en-US" sz="2800" dirty="0" smtClean="0"/>
              <a:t>null.</a:t>
            </a:r>
          </a:p>
          <a:p>
            <a:endParaRPr lang="en-US" sz="2800" dirty="0"/>
          </a:p>
          <a:p>
            <a:r>
              <a:rPr lang="en-US" sz="2800" dirty="0"/>
              <a:t>Variables can also be emptied by setting the value to </a:t>
            </a:r>
            <a:r>
              <a:rPr lang="en-US" sz="2800" dirty="0" smtClean="0"/>
              <a:t>null</a:t>
            </a:r>
            <a:endParaRPr lang="en-US" sz="28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25</a:t>
            </a:fld>
            <a:endParaRPr lang="en-US"/>
          </a:p>
        </p:txBody>
      </p:sp>
    </p:spTree>
    <p:extLst>
      <p:ext uri="{BB962C8B-B14F-4D97-AF65-F5344CB8AC3E}">
        <p14:creationId xmlns:p14="http://schemas.microsoft.com/office/powerpoint/2010/main" val="5967461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Null</a:t>
            </a:r>
            <a:endParaRPr lang="en-US" dirty="0"/>
          </a:p>
        </p:txBody>
      </p:sp>
      <p:sp>
        <p:nvSpPr>
          <p:cNvPr id="3" name="Subtitle 2"/>
          <p:cNvSpPr>
            <a:spLocks noGrp="1"/>
          </p:cNvSpPr>
          <p:nvPr>
            <p:ph type="subTitle"/>
          </p:nvPr>
        </p:nvSpPr>
        <p:spPr>
          <a:xfrm>
            <a:off x="536742" y="1458668"/>
            <a:ext cx="11414851" cy="4703141"/>
          </a:xfrm>
        </p:spPr>
        <p:txBody>
          <a:bodyPr anchor="t"/>
          <a:lstStyle/>
          <a:p>
            <a:r>
              <a:rPr lang="es-ES" sz="2800" dirty="0"/>
              <a:t>&lt;?</a:t>
            </a:r>
            <a:r>
              <a:rPr lang="es-ES" sz="2800" dirty="0" err="1"/>
              <a:t>php</a:t>
            </a:r>
            <a:r>
              <a:rPr lang="es-ES" sz="2800" dirty="0"/>
              <a:t> </a:t>
            </a:r>
            <a:br>
              <a:rPr lang="es-ES" sz="2800" dirty="0"/>
            </a:br>
            <a:r>
              <a:rPr lang="es-ES" sz="2800" dirty="0"/>
              <a:t>	$a = </a:t>
            </a:r>
            <a:r>
              <a:rPr lang="es-ES" sz="2800" dirty="0" smtClean="0"/>
              <a:t>“</a:t>
            </a:r>
            <a:r>
              <a:rPr lang="es-ES" sz="2800" dirty="0" err="1" smtClean="0"/>
              <a:t>Hello</a:t>
            </a:r>
            <a:r>
              <a:rPr lang="es-ES" sz="2800" dirty="0" smtClean="0"/>
              <a:t> </a:t>
            </a:r>
            <a:r>
              <a:rPr lang="es-ES" sz="2800" dirty="0" err="1" smtClean="0"/>
              <a:t>Class</a:t>
            </a:r>
            <a:r>
              <a:rPr lang="es-ES" sz="2800" dirty="0" smtClean="0"/>
              <a:t>!";</a:t>
            </a:r>
            <a:endParaRPr lang="es-ES" sz="2800" dirty="0"/>
          </a:p>
          <a:p>
            <a:r>
              <a:rPr lang="es-ES" sz="2800" dirty="0"/>
              <a:t/>
            </a:r>
            <a:br>
              <a:rPr lang="es-ES" sz="2800" dirty="0"/>
            </a:br>
            <a:r>
              <a:rPr lang="es-ES" sz="2800" dirty="0"/>
              <a:t>	echo $a</a:t>
            </a:r>
            <a:r>
              <a:rPr lang="es-ES" sz="2800" dirty="0" smtClean="0"/>
              <a:t>;</a:t>
            </a:r>
          </a:p>
          <a:p>
            <a:r>
              <a:rPr lang="es-ES" sz="2800" dirty="0" smtClean="0"/>
              <a:t>	$a = </a:t>
            </a:r>
            <a:r>
              <a:rPr lang="es-ES" sz="2800" dirty="0" err="1" smtClean="0"/>
              <a:t>null</a:t>
            </a:r>
            <a:r>
              <a:rPr lang="es-ES" sz="2800" dirty="0" smtClean="0"/>
              <a:t>;</a:t>
            </a:r>
            <a:r>
              <a:rPr lang="es-ES" sz="2800" dirty="0"/>
              <a:t/>
            </a:r>
            <a:br>
              <a:rPr lang="es-ES" sz="2800" dirty="0"/>
            </a:br>
            <a:r>
              <a:rPr lang="es-ES" sz="2800" dirty="0"/>
              <a:t>	echo "&lt;</a:t>
            </a:r>
            <a:r>
              <a:rPr lang="es-ES" sz="2800" dirty="0" err="1"/>
              <a:t>br</a:t>
            </a:r>
            <a:r>
              <a:rPr lang="es-ES" sz="2800" dirty="0"/>
              <a:t>&gt;"; </a:t>
            </a:r>
          </a:p>
          <a:p>
            <a:r>
              <a:rPr lang="es-ES" sz="2800" dirty="0"/>
              <a:t>	</a:t>
            </a:r>
            <a:r>
              <a:rPr lang="en-US" sz="2800" dirty="0" err="1"/>
              <a:t>var_dump</a:t>
            </a:r>
            <a:r>
              <a:rPr lang="en-US" sz="2800" dirty="0"/>
              <a:t>($a);</a:t>
            </a:r>
            <a:endParaRPr lang="es-ES" sz="2800" dirty="0"/>
          </a:p>
          <a:p>
            <a:r>
              <a:rPr lang="es-ES" sz="2800" dirty="0"/>
              <a:t/>
            </a:r>
            <a:br>
              <a:rPr lang="es-ES" sz="2800" dirty="0"/>
            </a:br>
            <a:r>
              <a:rPr lang="es-ES" sz="2800" dirty="0"/>
              <a:t>?&gt;</a:t>
            </a:r>
          </a:p>
          <a:p>
            <a:r>
              <a:rPr lang="es-ES" sz="2800" dirty="0" err="1" smtClean="0"/>
              <a:t>Hello</a:t>
            </a:r>
            <a:r>
              <a:rPr lang="es-ES" sz="2800" dirty="0" smtClean="0"/>
              <a:t> </a:t>
            </a:r>
            <a:r>
              <a:rPr lang="es-ES" sz="2800" dirty="0" err="1" smtClean="0"/>
              <a:t>Class</a:t>
            </a:r>
            <a:r>
              <a:rPr lang="es-ES" sz="2800" dirty="0" smtClean="0"/>
              <a:t>!</a:t>
            </a:r>
            <a:endParaRPr lang="es-ES" sz="2800" dirty="0"/>
          </a:p>
          <a:p>
            <a:r>
              <a:rPr lang="es-ES" sz="2800" dirty="0" smtClean="0"/>
              <a:t>NULL</a:t>
            </a:r>
            <a:endParaRPr lang="en-US" sz="28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26</a:t>
            </a:fld>
            <a:endParaRPr lang="en-US"/>
          </a:p>
        </p:txBody>
      </p:sp>
    </p:spTree>
    <p:extLst>
      <p:ext uri="{BB962C8B-B14F-4D97-AF65-F5344CB8AC3E}">
        <p14:creationId xmlns:p14="http://schemas.microsoft.com/office/powerpoint/2010/main" val="36937771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Variables: Resource</a:t>
            </a:r>
            <a:endParaRPr lang="en-US" dirty="0"/>
          </a:p>
        </p:txBody>
      </p:sp>
      <p:sp>
        <p:nvSpPr>
          <p:cNvPr id="3" name="Subtitle 2"/>
          <p:cNvSpPr>
            <a:spLocks noGrp="1"/>
          </p:cNvSpPr>
          <p:nvPr>
            <p:ph type="subTitle"/>
          </p:nvPr>
        </p:nvSpPr>
        <p:spPr>
          <a:xfrm>
            <a:off x="536742" y="1458668"/>
            <a:ext cx="11414851" cy="4703141"/>
          </a:xfrm>
        </p:spPr>
        <p:txBody>
          <a:bodyPr anchor="t"/>
          <a:lstStyle/>
          <a:p>
            <a:r>
              <a:rPr lang="en-US" sz="2800" dirty="0"/>
              <a:t>The special resource type is not an actual data type. </a:t>
            </a:r>
            <a:endParaRPr lang="en-US" sz="2800" dirty="0" smtClean="0"/>
          </a:p>
          <a:p>
            <a:endParaRPr lang="en-US" sz="2800" dirty="0" smtClean="0"/>
          </a:p>
          <a:p>
            <a:r>
              <a:rPr lang="en-US" sz="2800" dirty="0" smtClean="0"/>
              <a:t>It </a:t>
            </a:r>
            <a:r>
              <a:rPr lang="en-US" sz="2800" dirty="0"/>
              <a:t>is the storing of a reference to functions and resources external to PHP</a:t>
            </a:r>
            <a:r>
              <a:rPr lang="en-US" sz="2800" dirty="0" smtClean="0"/>
              <a:t>.</a:t>
            </a:r>
          </a:p>
          <a:p>
            <a:endParaRPr lang="en-US" sz="2800" dirty="0"/>
          </a:p>
          <a:p>
            <a:r>
              <a:rPr lang="en-US" sz="2800" dirty="0"/>
              <a:t>A common example of using the resource data type is a database call.</a:t>
            </a:r>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27</a:t>
            </a:fld>
            <a:endParaRPr lang="en-US"/>
          </a:p>
        </p:txBody>
      </p:sp>
    </p:spTree>
    <p:extLst>
      <p:ext uri="{BB962C8B-B14F-4D97-AF65-F5344CB8AC3E}">
        <p14:creationId xmlns:p14="http://schemas.microsoft.com/office/powerpoint/2010/main" val="33678712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Operators</a:t>
            </a:r>
            <a:endParaRPr lang="en-US" dirty="0"/>
          </a:p>
        </p:txBody>
      </p:sp>
      <p:sp>
        <p:nvSpPr>
          <p:cNvPr id="3" name="Subtitle 2"/>
          <p:cNvSpPr>
            <a:spLocks noGrp="1"/>
          </p:cNvSpPr>
          <p:nvPr>
            <p:ph type="subTitle"/>
          </p:nvPr>
        </p:nvSpPr>
        <p:spPr>
          <a:xfrm>
            <a:off x="536742" y="1458668"/>
            <a:ext cx="11414851" cy="627709"/>
          </a:xfrm>
        </p:spPr>
        <p:txBody>
          <a:bodyPr anchor="t"/>
          <a:lstStyle/>
          <a:p>
            <a:r>
              <a:rPr lang="en-US" sz="2800" dirty="0"/>
              <a:t>Operators are used to perform operations on variables and values.</a:t>
            </a:r>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28</a:t>
            </a:fld>
            <a:endParaRPr lang="en-US"/>
          </a:p>
        </p:txBody>
      </p:sp>
      <p:sp>
        <p:nvSpPr>
          <p:cNvPr id="7" name="TextBox 6"/>
          <p:cNvSpPr txBox="1"/>
          <p:nvPr/>
        </p:nvSpPr>
        <p:spPr>
          <a:xfrm>
            <a:off x="1662517" y="2205059"/>
            <a:ext cx="8087932" cy="3108543"/>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Arithmetic </a:t>
            </a:r>
            <a:r>
              <a:rPr lang="en-US" sz="2800" dirty="0"/>
              <a:t>operators</a:t>
            </a:r>
          </a:p>
          <a:p>
            <a:pPr marL="342900" indent="-342900">
              <a:buFont typeface="Arial" panose="020B0604020202020204" pitchFamily="34" charset="0"/>
              <a:buChar char="•"/>
            </a:pPr>
            <a:r>
              <a:rPr lang="en-US" sz="2800" dirty="0"/>
              <a:t>Assignment operators</a:t>
            </a:r>
          </a:p>
          <a:p>
            <a:pPr marL="342900" indent="-342900">
              <a:buFont typeface="Arial" panose="020B0604020202020204" pitchFamily="34" charset="0"/>
              <a:buChar char="•"/>
            </a:pPr>
            <a:r>
              <a:rPr lang="en-US" sz="2800" dirty="0"/>
              <a:t>Comparison operators</a:t>
            </a:r>
          </a:p>
          <a:p>
            <a:pPr marL="342900" indent="-342900">
              <a:buFont typeface="Arial" panose="020B0604020202020204" pitchFamily="34" charset="0"/>
              <a:buChar char="•"/>
            </a:pPr>
            <a:r>
              <a:rPr lang="en-US" sz="2800" dirty="0"/>
              <a:t>Increment/Decrement operators</a:t>
            </a:r>
          </a:p>
          <a:p>
            <a:pPr marL="342900" indent="-342900">
              <a:buFont typeface="Arial" panose="020B0604020202020204" pitchFamily="34" charset="0"/>
              <a:buChar char="•"/>
            </a:pPr>
            <a:r>
              <a:rPr lang="en-US" sz="2800" dirty="0"/>
              <a:t>Logical operators</a:t>
            </a:r>
          </a:p>
          <a:p>
            <a:pPr marL="342900" indent="-342900">
              <a:buFont typeface="Arial" panose="020B0604020202020204" pitchFamily="34" charset="0"/>
              <a:buChar char="•"/>
            </a:pPr>
            <a:r>
              <a:rPr lang="en-US" sz="2800" dirty="0"/>
              <a:t>String operators</a:t>
            </a:r>
          </a:p>
          <a:p>
            <a:pPr marL="342900" indent="-342900">
              <a:buFont typeface="Arial" panose="020B0604020202020204" pitchFamily="34" charset="0"/>
              <a:buChar char="•"/>
            </a:pPr>
            <a:r>
              <a:rPr lang="en-US" sz="2800" dirty="0"/>
              <a:t>Array operators</a:t>
            </a:r>
          </a:p>
        </p:txBody>
      </p:sp>
    </p:spTree>
    <p:extLst>
      <p:ext uri="{BB962C8B-B14F-4D97-AF65-F5344CB8AC3E}">
        <p14:creationId xmlns:p14="http://schemas.microsoft.com/office/powerpoint/2010/main" val="260152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Operators: Arithmetic</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29</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181118286"/>
              </p:ext>
            </p:extLst>
          </p:nvPr>
        </p:nvGraphicFramePr>
        <p:xfrm>
          <a:off x="536741" y="1464644"/>
          <a:ext cx="10972443" cy="4357423"/>
        </p:xfrm>
        <a:graphic>
          <a:graphicData uri="http://schemas.openxmlformats.org/drawingml/2006/table">
            <a:tbl>
              <a:tblPr>
                <a:tableStyleId>{69012ECD-51FC-41F1-AA8D-1B2483CD663E}</a:tableStyleId>
              </a:tblPr>
              <a:tblGrid>
                <a:gridCol w="1092596"/>
                <a:gridCol w="1600422"/>
                <a:gridCol w="1046430"/>
                <a:gridCol w="7232995"/>
              </a:tblGrid>
              <a:tr h="622489">
                <a:tc>
                  <a:txBody>
                    <a:bodyPr/>
                    <a:lstStyle/>
                    <a:p>
                      <a:pPr algn="ctr" rtl="0">
                        <a:lnSpc>
                          <a:spcPct val="120000"/>
                        </a:lnSpc>
                        <a:spcAft>
                          <a:spcPts val="0"/>
                        </a:spcAft>
                      </a:pPr>
                      <a:r>
                        <a:rPr lang="en-US" dirty="0">
                          <a:effectLst/>
                        </a:rPr>
                        <a:t>Operator</a:t>
                      </a:r>
                    </a:p>
                  </a:txBody>
                  <a:tcPr marL="0" marR="0" marT="0" marB="0" anchor="ctr"/>
                </a:tc>
                <a:tc>
                  <a:txBody>
                    <a:bodyPr/>
                    <a:lstStyle/>
                    <a:p>
                      <a:pPr algn="ctr" rtl="0">
                        <a:lnSpc>
                          <a:spcPct val="120000"/>
                        </a:lnSpc>
                        <a:spcAft>
                          <a:spcPts val="0"/>
                        </a:spcAft>
                      </a:pPr>
                      <a:r>
                        <a:rPr lang="en-US" dirty="0">
                          <a:effectLst/>
                        </a:rPr>
                        <a:t>Name</a:t>
                      </a:r>
                    </a:p>
                  </a:txBody>
                  <a:tcPr marL="0" marR="0" marT="0" marB="0" anchor="ctr"/>
                </a:tc>
                <a:tc>
                  <a:txBody>
                    <a:bodyPr/>
                    <a:lstStyle/>
                    <a:p>
                      <a:pPr algn="ctr" rtl="0">
                        <a:lnSpc>
                          <a:spcPct val="120000"/>
                        </a:lnSpc>
                        <a:spcAft>
                          <a:spcPts val="0"/>
                        </a:spcAft>
                      </a:pPr>
                      <a:r>
                        <a:rPr lang="en-US">
                          <a:effectLst/>
                        </a:rPr>
                        <a:t>Example</a:t>
                      </a:r>
                    </a:p>
                  </a:txBody>
                  <a:tcPr marL="0" marR="0" marT="0" marB="0" anchor="ctr"/>
                </a:tc>
                <a:tc>
                  <a:txBody>
                    <a:bodyPr/>
                    <a:lstStyle/>
                    <a:p>
                      <a:pPr algn="l" rtl="0">
                        <a:lnSpc>
                          <a:spcPct val="120000"/>
                        </a:lnSpc>
                        <a:spcAft>
                          <a:spcPts val="0"/>
                        </a:spcAft>
                      </a:pPr>
                      <a:r>
                        <a:rPr lang="en-US">
                          <a:effectLst/>
                        </a:rPr>
                        <a:t>Result</a:t>
                      </a:r>
                    </a:p>
                  </a:txBody>
                  <a:tcPr marL="0" marR="0" marT="0" marB="0" anchor="ctr"/>
                </a:tc>
              </a:tr>
              <a:tr h="622489">
                <a:tc>
                  <a:txBody>
                    <a:bodyPr/>
                    <a:lstStyle/>
                    <a:p>
                      <a:pPr algn="ctr" rtl="0">
                        <a:lnSpc>
                          <a:spcPct val="120000"/>
                        </a:lnSpc>
                        <a:spcAft>
                          <a:spcPts val="0"/>
                        </a:spcAft>
                      </a:pPr>
                      <a:r>
                        <a:rPr lang="en-US" dirty="0">
                          <a:effectLst/>
                        </a:rPr>
                        <a:t>+</a:t>
                      </a:r>
                    </a:p>
                  </a:txBody>
                  <a:tcPr marL="0" marR="0" marT="0" marB="0" anchor="ctr"/>
                </a:tc>
                <a:tc>
                  <a:txBody>
                    <a:bodyPr/>
                    <a:lstStyle/>
                    <a:p>
                      <a:pPr algn="ctr" rtl="0">
                        <a:lnSpc>
                          <a:spcPct val="120000"/>
                        </a:lnSpc>
                        <a:spcAft>
                          <a:spcPts val="0"/>
                        </a:spcAft>
                      </a:pPr>
                      <a:r>
                        <a:rPr lang="en-US" dirty="0">
                          <a:effectLst/>
                        </a:rPr>
                        <a:t>Addition</a:t>
                      </a:r>
                    </a:p>
                  </a:txBody>
                  <a:tcPr marL="0" marR="0" marT="0" marB="0" anchor="ctr"/>
                </a:tc>
                <a:tc>
                  <a:txBody>
                    <a:bodyPr/>
                    <a:lstStyle/>
                    <a:p>
                      <a:pPr algn="ctr" rtl="0">
                        <a:lnSpc>
                          <a:spcPct val="120000"/>
                        </a:lnSpc>
                        <a:spcAft>
                          <a:spcPts val="0"/>
                        </a:spcAft>
                      </a:pPr>
                      <a:r>
                        <a:rPr lang="en-US">
                          <a:effectLst/>
                        </a:rPr>
                        <a:t>$x + $y</a:t>
                      </a:r>
                    </a:p>
                  </a:txBody>
                  <a:tcPr marL="0" marR="0" marT="0" marB="0" anchor="ctr"/>
                </a:tc>
                <a:tc>
                  <a:txBody>
                    <a:bodyPr/>
                    <a:lstStyle/>
                    <a:p>
                      <a:pPr rtl="0">
                        <a:lnSpc>
                          <a:spcPct val="120000"/>
                        </a:lnSpc>
                        <a:spcAft>
                          <a:spcPts val="0"/>
                        </a:spcAft>
                      </a:pPr>
                      <a:r>
                        <a:rPr lang="en-US">
                          <a:effectLst/>
                        </a:rPr>
                        <a:t>Sum of $x and $y</a:t>
                      </a:r>
                    </a:p>
                  </a:txBody>
                  <a:tcPr marL="0" marR="0" marT="0" marB="0" anchor="ctr"/>
                </a:tc>
              </a:tr>
              <a:tr h="622489">
                <a:tc>
                  <a:txBody>
                    <a:bodyPr/>
                    <a:lstStyle/>
                    <a:p>
                      <a:pPr algn="ctr" rtl="0">
                        <a:lnSpc>
                          <a:spcPct val="120000"/>
                        </a:lnSpc>
                        <a:spcAft>
                          <a:spcPts val="0"/>
                        </a:spcAft>
                      </a:pPr>
                      <a:r>
                        <a:rPr lang="en-US" dirty="0">
                          <a:effectLst/>
                        </a:rPr>
                        <a:t>-</a:t>
                      </a:r>
                    </a:p>
                  </a:txBody>
                  <a:tcPr marL="0" marR="0" marT="0" marB="0" anchor="ctr"/>
                </a:tc>
                <a:tc>
                  <a:txBody>
                    <a:bodyPr/>
                    <a:lstStyle/>
                    <a:p>
                      <a:pPr algn="ctr" rtl="0">
                        <a:lnSpc>
                          <a:spcPct val="120000"/>
                        </a:lnSpc>
                        <a:spcAft>
                          <a:spcPts val="0"/>
                        </a:spcAft>
                      </a:pPr>
                      <a:r>
                        <a:rPr lang="en-US" dirty="0">
                          <a:effectLst/>
                        </a:rPr>
                        <a:t>Subtraction</a:t>
                      </a:r>
                    </a:p>
                  </a:txBody>
                  <a:tcPr marL="0" marR="0" marT="0" marB="0" anchor="ctr"/>
                </a:tc>
                <a:tc>
                  <a:txBody>
                    <a:bodyPr/>
                    <a:lstStyle/>
                    <a:p>
                      <a:pPr algn="ctr" rtl="0">
                        <a:lnSpc>
                          <a:spcPct val="120000"/>
                        </a:lnSpc>
                        <a:spcAft>
                          <a:spcPts val="0"/>
                        </a:spcAft>
                      </a:pPr>
                      <a:r>
                        <a:rPr lang="en-US">
                          <a:effectLst/>
                        </a:rPr>
                        <a:t>$x - $y</a:t>
                      </a:r>
                    </a:p>
                  </a:txBody>
                  <a:tcPr marL="0" marR="0" marT="0" marB="0" anchor="ctr"/>
                </a:tc>
                <a:tc>
                  <a:txBody>
                    <a:bodyPr/>
                    <a:lstStyle/>
                    <a:p>
                      <a:pPr rtl="0">
                        <a:lnSpc>
                          <a:spcPct val="120000"/>
                        </a:lnSpc>
                        <a:spcAft>
                          <a:spcPts val="0"/>
                        </a:spcAft>
                      </a:pPr>
                      <a:r>
                        <a:rPr lang="en-US">
                          <a:effectLst/>
                        </a:rPr>
                        <a:t>Difference of $x and $y</a:t>
                      </a:r>
                    </a:p>
                  </a:txBody>
                  <a:tcPr marL="0" marR="0" marT="0" marB="0" anchor="ctr"/>
                </a:tc>
              </a:tr>
              <a:tr h="622489">
                <a:tc>
                  <a:txBody>
                    <a:bodyPr/>
                    <a:lstStyle/>
                    <a:p>
                      <a:pPr algn="ctr" rtl="0">
                        <a:lnSpc>
                          <a:spcPct val="120000"/>
                        </a:lnSpc>
                        <a:spcAft>
                          <a:spcPts val="0"/>
                        </a:spcAft>
                      </a:pPr>
                      <a:r>
                        <a:rPr lang="en-US" dirty="0">
                          <a:effectLst/>
                        </a:rPr>
                        <a:t>*</a:t>
                      </a:r>
                    </a:p>
                  </a:txBody>
                  <a:tcPr marL="0" marR="0" marT="0" marB="0" anchor="ctr"/>
                </a:tc>
                <a:tc>
                  <a:txBody>
                    <a:bodyPr/>
                    <a:lstStyle/>
                    <a:p>
                      <a:pPr algn="ctr" rtl="0">
                        <a:lnSpc>
                          <a:spcPct val="120000"/>
                        </a:lnSpc>
                        <a:spcAft>
                          <a:spcPts val="0"/>
                        </a:spcAft>
                      </a:pPr>
                      <a:r>
                        <a:rPr lang="en-US" dirty="0">
                          <a:effectLst/>
                        </a:rPr>
                        <a:t>Multiplication</a:t>
                      </a:r>
                    </a:p>
                  </a:txBody>
                  <a:tcPr marL="0" marR="0" marT="0" marB="0" anchor="ctr"/>
                </a:tc>
                <a:tc>
                  <a:txBody>
                    <a:bodyPr/>
                    <a:lstStyle/>
                    <a:p>
                      <a:pPr algn="ctr" rtl="0">
                        <a:lnSpc>
                          <a:spcPct val="120000"/>
                        </a:lnSpc>
                        <a:spcAft>
                          <a:spcPts val="0"/>
                        </a:spcAft>
                      </a:pPr>
                      <a:r>
                        <a:rPr lang="en-US" dirty="0">
                          <a:effectLst/>
                        </a:rPr>
                        <a:t>$x * $y</a:t>
                      </a:r>
                    </a:p>
                  </a:txBody>
                  <a:tcPr marL="0" marR="0" marT="0" marB="0" anchor="ctr"/>
                </a:tc>
                <a:tc>
                  <a:txBody>
                    <a:bodyPr/>
                    <a:lstStyle/>
                    <a:p>
                      <a:pPr rtl="0">
                        <a:lnSpc>
                          <a:spcPct val="120000"/>
                        </a:lnSpc>
                        <a:spcAft>
                          <a:spcPts val="0"/>
                        </a:spcAft>
                      </a:pPr>
                      <a:r>
                        <a:rPr lang="en-US">
                          <a:effectLst/>
                        </a:rPr>
                        <a:t>Product of $x and $y</a:t>
                      </a:r>
                    </a:p>
                  </a:txBody>
                  <a:tcPr marL="0" marR="0" marT="0" marB="0" anchor="ctr"/>
                </a:tc>
              </a:tr>
              <a:tr h="622489">
                <a:tc>
                  <a:txBody>
                    <a:bodyPr/>
                    <a:lstStyle/>
                    <a:p>
                      <a:pPr algn="ctr" rtl="0">
                        <a:lnSpc>
                          <a:spcPct val="120000"/>
                        </a:lnSpc>
                        <a:spcAft>
                          <a:spcPts val="0"/>
                        </a:spcAft>
                      </a:pPr>
                      <a:r>
                        <a:rPr lang="en-US" dirty="0">
                          <a:effectLst/>
                        </a:rPr>
                        <a:t>/</a:t>
                      </a:r>
                    </a:p>
                  </a:txBody>
                  <a:tcPr marL="0" marR="0" marT="0" marB="0" anchor="ctr"/>
                </a:tc>
                <a:tc>
                  <a:txBody>
                    <a:bodyPr/>
                    <a:lstStyle/>
                    <a:p>
                      <a:pPr algn="ctr" rtl="0">
                        <a:lnSpc>
                          <a:spcPct val="120000"/>
                        </a:lnSpc>
                        <a:spcAft>
                          <a:spcPts val="0"/>
                        </a:spcAft>
                      </a:pPr>
                      <a:r>
                        <a:rPr lang="en-US">
                          <a:effectLst/>
                        </a:rPr>
                        <a:t>Division</a:t>
                      </a:r>
                    </a:p>
                  </a:txBody>
                  <a:tcPr marL="0" marR="0" marT="0" marB="0" anchor="ctr"/>
                </a:tc>
                <a:tc>
                  <a:txBody>
                    <a:bodyPr/>
                    <a:lstStyle/>
                    <a:p>
                      <a:pPr algn="ctr" rtl="0">
                        <a:lnSpc>
                          <a:spcPct val="120000"/>
                        </a:lnSpc>
                        <a:spcAft>
                          <a:spcPts val="0"/>
                        </a:spcAft>
                      </a:pPr>
                      <a:r>
                        <a:rPr lang="en-US" dirty="0">
                          <a:effectLst/>
                        </a:rPr>
                        <a:t>$x / $y</a:t>
                      </a:r>
                    </a:p>
                  </a:txBody>
                  <a:tcPr marL="0" marR="0" marT="0" marB="0" anchor="ctr"/>
                </a:tc>
                <a:tc>
                  <a:txBody>
                    <a:bodyPr/>
                    <a:lstStyle/>
                    <a:p>
                      <a:pPr rtl="0">
                        <a:lnSpc>
                          <a:spcPct val="120000"/>
                        </a:lnSpc>
                        <a:spcAft>
                          <a:spcPts val="0"/>
                        </a:spcAft>
                      </a:pPr>
                      <a:r>
                        <a:rPr lang="en-US">
                          <a:effectLst/>
                        </a:rPr>
                        <a:t>Quotient of $x and $y</a:t>
                      </a:r>
                    </a:p>
                  </a:txBody>
                  <a:tcPr marL="0" marR="0" marT="0" marB="0" anchor="ctr"/>
                </a:tc>
              </a:tr>
              <a:tr h="622489">
                <a:tc>
                  <a:txBody>
                    <a:bodyPr/>
                    <a:lstStyle/>
                    <a:p>
                      <a:pPr algn="ctr" rtl="0">
                        <a:lnSpc>
                          <a:spcPct val="120000"/>
                        </a:lnSpc>
                        <a:spcAft>
                          <a:spcPts val="0"/>
                        </a:spcAft>
                      </a:pPr>
                      <a:r>
                        <a:rPr lang="en-US" dirty="0">
                          <a:effectLst/>
                        </a:rPr>
                        <a:t>%</a:t>
                      </a:r>
                    </a:p>
                  </a:txBody>
                  <a:tcPr marL="0" marR="0" marT="0" marB="0" anchor="ctr"/>
                </a:tc>
                <a:tc>
                  <a:txBody>
                    <a:bodyPr/>
                    <a:lstStyle/>
                    <a:p>
                      <a:pPr algn="ctr" rtl="0">
                        <a:lnSpc>
                          <a:spcPct val="120000"/>
                        </a:lnSpc>
                        <a:spcAft>
                          <a:spcPts val="0"/>
                        </a:spcAft>
                      </a:pPr>
                      <a:r>
                        <a:rPr lang="en-US">
                          <a:effectLst/>
                        </a:rPr>
                        <a:t>Modulus</a:t>
                      </a:r>
                    </a:p>
                  </a:txBody>
                  <a:tcPr marL="0" marR="0" marT="0" marB="0" anchor="ctr"/>
                </a:tc>
                <a:tc>
                  <a:txBody>
                    <a:bodyPr/>
                    <a:lstStyle/>
                    <a:p>
                      <a:pPr algn="ctr" rtl="0">
                        <a:lnSpc>
                          <a:spcPct val="120000"/>
                        </a:lnSpc>
                        <a:spcAft>
                          <a:spcPts val="0"/>
                        </a:spcAft>
                      </a:pPr>
                      <a:r>
                        <a:rPr lang="en-US" dirty="0">
                          <a:effectLst/>
                        </a:rPr>
                        <a:t>$x % $y</a:t>
                      </a:r>
                    </a:p>
                  </a:txBody>
                  <a:tcPr marL="0" marR="0" marT="0" marB="0" anchor="ctr"/>
                </a:tc>
                <a:tc>
                  <a:txBody>
                    <a:bodyPr/>
                    <a:lstStyle/>
                    <a:p>
                      <a:pPr rtl="0">
                        <a:lnSpc>
                          <a:spcPct val="120000"/>
                        </a:lnSpc>
                        <a:spcAft>
                          <a:spcPts val="0"/>
                        </a:spcAft>
                      </a:pPr>
                      <a:r>
                        <a:rPr lang="en-US">
                          <a:effectLst/>
                        </a:rPr>
                        <a:t>Remainder of $x divided by $y</a:t>
                      </a:r>
                    </a:p>
                  </a:txBody>
                  <a:tcPr marL="0" marR="0" marT="0" marB="0" anchor="ctr"/>
                </a:tc>
              </a:tr>
              <a:tr h="622489">
                <a:tc>
                  <a:txBody>
                    <a:bodyPr/>
                    <a:lstStyle/>
                    <a:p>
                      <a:pPr algn="ctr" rtl="0">
                        <a:lnSpc>
                          <a:spcPct val="120000"/>
                        </a:lnSpc>
                        <a:spcAft>
                          <a:spcPts val="0"/>
                        </a:spcAft>
                      </a:pPr>
                      <a:r>
                        <a:rPr lang="en-US" dirty="0">
                          <a:effectLst/>
                        </a:rPr>
                        <a:t>**</a:t>
                      </a:r>
                    </a:p>
                  </a:txBody>
                  <a:tcPr marL="0" marR="0" marT="0" marB="0" anchor="ctr"/>
                </a:tc>
                <a:tc>
                  <a:txBody>
                    <a:bodyPr/>
                    <a:lstStyle/>
                    <a:p>
                      <a:pPr algn="ctr" rtl="0">
                        <a:lnSpc>
                          <a:spcPct val="120000"/>
                        </a:lnSpc>
                        <a:spcAft>
                          <a:spcPts val="0"/>
                        </a:spcAft>
                      </a:pPr>
                      <a:r>
                        <a:rPr lang="en-US">
                          <a:effectLst/>
                        </a:rPr>
                        <a:t>Exponentiation</a:t>
                      </a:r>
                    </a:p>
                  </a:txBody>
                  <a:tcPr marL="0" marR="0" marT="0" marB="0" anchor="ctr"/>
                </a:tc>
                <a:tc>
                  <a:txBody>
                    <a:bodyPr/>
                    <a:lstStyle/>
                    <a:p>
                      <a:pPr algn="ctr" rtl="0">
                        <a:lnSpc>
                          <a:spcPct val="120000"/>
                        </a:lnSpc>
                        <a:spcAft>
                          <a:spcPts val="0"/>
                        </a:spcAft>
                      </a:pPr>
                      <a:r>
                        <a:rPr lang="en-US" dirty="0">
                          <a:effectLst/>
                        </a:rPr>
                        <a:t>$x ** $y</a:t>
                      </a:r>
                    </a:p>
                  </a:txBody>
                  <a:tcPr marL="0" marR="0" marT="0" marB="0" anchor="ctr"/>
                </a:tc>
                <a:tc>
                  <a:txBody>
                    <a:bodyPr/>
                    <a:lstStyle/>
                    <a:p>
                      <a:pPr rtl="0">
                        <a:lnSpc>
                          <a:spcPct val="120000"/>
                        </a:lnSpc>
                        <a:spcAft>
                          <a:spcPts val="0"/>
                        </a:spcAft>
                      </a:pPr>
                      <a:r>
                        <a:rPr lang="en-US" dirty="0">
                          <a:effectLst/>
                        </a:rPr>
                        <a:t>Result of raising $x to the $</a:t>
                      </a:r>
                      <a:r>
                        <a:rPr lang="en-US" dirty="0" err="1">
                          <a:effectLst/>
                        </a:rPr>
                        <a:t>y'th</a:t>
                      </a:r>
                      <a:r>
                        <a:rPr lang="en-US" dirty="0">
                          <a:effectLst/>
                        </a:rPr>
                        <a:t> power (Introduced in PHP 5.6)</a:t>
                      </a:r>
                    </a:p>
                  </a:txBody>
                  <a:tcPr marL="0" marR="0" marT="0" marB="0" anchor="ctr"/>
                </a:tc>
              </a:tr>
            </a:tbl>
          </a:graphicData>
        </a:graphic>
      </p:graphicFrame>
    </p:spTree>
    <p:extLst>
      <p:ext uri="{BB962C8B-B14F-4D97-AF65-F5344CB8AC3E}">
        <p14:creationId xmlns:p14="http://schemas.microsoft.com/office/powerpoint/2010/main" val="937609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Subtitle 2"/>
          <p:cNvSpPr>
            <a:spLocks noGrp="1"/>
          </p:cNvSpPr>
          <p:nvPr>
            <p:ph type="subTitle"/>
          </p:nvPr>
        </p:nvSpPr>
        <p:spPr>
          <a:xfrm>
            <a:off x="609480" y="1604520"/>
            <a:ext cx="9503280" cy="3977280"/>
          </a:xfrm>
        </p:spPr>
        <p:txBody>
          <a:bodyPr anchor="t"/>
          <a:lstStyle/>
          <a:p>
            <a:r>
              <a:rPr lang="en-US" dirty="0" smtClean="0"/>
              <a:t>First project next details next class</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3</a:t>
            </a:fld>
            <a:endParaRPr lang="en-US"/>
          </a:p>
        </p:txBody>
      </p:sp>
    </p:spTree>
    <p:extLst>
      <p:ext uri="{BB962C8B-B14F-4D97-AF65-F5344CB8AC3E}">
        <p14:creationId xmlns:p14="http://schemas.microsoft.com/office/powerpoint/2010/main" val="33685446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Operators: Assignment</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30</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796292818"/>
              </p:ext>
            </p:extLst>
          </p:nvPr>
        </p:nvGraphicFramePr>
        <p:xfrm>
          <a:off x="536742" y="1481900"/>
          <a:ext cx="11414851" cy="3704056"/>
        </p:xfrm>
        <a:graphic>
          <a:graphicData uri="http://schemas.openxmlformats.org/drawingml/2006/table">
            <a:tbl>
              <a:tblPr>
                <a:tableStyleId>{69012ECD-51FC-41F1-AA8D-1B2483CD663E}</a:tableStyleId>
              </a:tblPr>
              <a:tblGrid>
                <a:gridCol w="1508267"/>
                <a:gridCol w="1534214"/>
                <a:gridCol w="8372370"/>
              </a:tblGrid>
              <a:tr h="823123">
                <a:tc>
                  <a:txBody>
                    <a:bodyPr/>
                    <a:lstStyle/>
                    <a:p>
                      <a:pPr algn="ctr" rtl="0">
                        <a:lnSpc>
                          <a:spcPct val="120000"/>
                        </a:lnSpc>
                        <a:spcAft>
                          <a:spcPts val="0"/>
                        </a:spcAft>
                      </a:pPr>
                      <a:r>
                        <a:rPr lang="en-US" dirty="0">
                          <a:effectLst/>
                        </a:rPr>
                        <a:t>Assignment</a:t>
                      </a:r>
                    </a:p>
                  </a:txBody>
                  <a:tcPr marL="0" marR="0" marT="0" marB="0" anchor="ctr"/>
                </a:tc>
                <a:tc>
                  <a:txBody>
                    <a:bodyPr/>
                    <a:lstStyle/>
                    <a:p>
                      <a:pPr algn="ctr" rtl="0">
                        <a:lnSpc>
                          <a:spcPct val="120000"/>
                        </a:lnSpc>
                        <a:spcAft>
                          <a:spcPts val="0"/>
                        </a:spcAft>
                      </a:pPr>
                      <a:r>
                        <a:rPr lang="en-US">
                          <a:effectLst/>
                        </a:rPr>
                        <a:t>Same as...</a:t>
                      </a:r>
                    </a:p>
                  </a:txBody>
                  <a:tcPr marL="0" marR="0" marT="0" marB="0" anchor="ctr"/>
                </a:tc>
                <a:tc>
                  <a:txBody>
                    <a:bodyPr/>
                    <a:lstStyle/>
                    <a:p>
                      <a:pPr algn="l" rtl="0">
                        <a:lnSpc>
                          <a:spcPct val="120000"/>
                        </a:lnSpc>
                        <a:spcAft>
                          <a:spcPts val="0"/>
                        </a:spcAft>
                      </a:pPr>
                      <a:r>
                        <a:rPr lang="en-US" dirty="0">
                          <a:effectLst/>
                        </a:rPr>
                        <a:t>Description</a:t>
                      </a:r>
                    </a:p>
                  </a:txBody>
                  <a:tcPr marL="0" marR="0" marT="0" marB="0" anchor="ctr"/>
                </a:tc>
              </a:tr>
              <a:tr h="823123">
                <a:tc>
                  <a:txBody>
                    <a:bodyPr/>
                    <a:lstStyle/>
                    <a:p>
                      <a:pPr algn="ctr" rtl="0">
                        <a:lnSpc>
                          <a:spcPct val="120000"/>
                        </a:lnSpc>
                        <a:spcAft>
                          <a:spcPts val="0"/>
                        </a:spcAft>
                      </a:pPr>
                      <a:r>
                        <a:rPr lang="en-US">
                          <a:effectLst/>
                        </a:rPr>
                        <a:t>x = y</a:t>
                      </a:r>
                    </a:p>
                  </a:txBody>
                  <a:tcPr marL="0" marR="0" marT="0" marB="0" anchor="ctr"/>
                </a:tc>
                <a:tc>
                  <a:txBody>
                    <a:bodyPr/>
                    <a:lstStyle/>
                    <a:p>
                      <a:pPr algn="ctr" rtl="0">
                        <a:lnSpc>
                          <a:spcPct val="120000"/>
                        </a:lnSpc>
                        <a:spcAft>
                          <a:spcPts val="0"/>
                        </a:spcAft>
                      </a:pPr>
                      <a:r>
                        <a:rPr lang="en-US" dirty="0">
                          <a:effectLst/>
                        </a:rPr>
                        <a:t>x = y</a:t>
                      </a:r>
                    </a:p>
                  </a:txBody>
                  <a:tcPr marL="0" marR="0" marT="0" marB="0" anchor="ctr"/>
                </a:tc>
                <a:tc>
                  <a:txBody>
                    <a:bodyPr/>
                    <a:lstStyle/>
                    <a:p>
                      <a:pPr rtl="0">
                        <a:lnSpc>
                          <a:spcPct val="120000"/>
                        </a:lnSpc>
                        <a:spcAft>
                          <a:spcPts val="0"/>
                        </a:spcAft>
                      </a:pPr>
                      <a:r>
                        <a:rPr lang="en-US" dirty="0">
                          <a:effectLst/>
                        </a:rPr>
                        <a:t>The left operand gets set to the value of the expression on the right</a:t>
                      </a:r>
                    </a:p>
                  </a:txBody>
                  <a:tcPr marL="0" marR="0" marT="0" marB="0" anchor="ctr"/>
                </a:tc>
              </a:tr>
              <a:tr h="411562">
                <a:tc>
                  <a:txBody>
                    <a:bodyPr/>
                    <a:lstStyle/>
                    <a:p>
                      <a:pPr algn="ctr" rtl="0">
                        <a:lnSpc>
                          <a:spcPct val="120000"/>
                        </a:lnSpc>
                        <a:spcAft>
                          <a:spcPts val="0"/>
                        </a:spcAft>
                      </a:pPr>
                      <a:r>
                        <a:rPr lang="en-US">
                          <a:effectLst/>
                        </a:rPr>
                        <a:t>x += y</a:t>
                      </a:r>
                    </a:p>
                  </a:txBody>
                  <a:tcPr marL="0" marR="0" marT="0" marB="0" anchor="ctr"/>
                </a:tc>
                <a:tc>
                  <a:txBody>
                    <a:bodyPr/>
                    <a:lstStyle/>
                    <a:p>
                      <a:pPr algn="ctr" rtl="0">
                        <a:lnSpc>
                          <a:spcPct val="120000"/>
                        </a:lnSpc>
                        <a:spcAft>
                          <a:spcPts val="0"/>
                        </a:spcAft>
                      </a:pPr>
                      <a:r>
                        <a:rPr lang="en-US">
                          <a:effectLst/>
                        </a:rPr>
                        <a:t>x = x + y</a:t>
                      </a:r>
                    </a:p>
                  </a:txBody>
                  <a:tcPr marL="0" marR="0" marT="0" marB="0" anchor="ctr"/>
                </a:tc>
                <a:tc>
                  <a:txBody>
                    <a:bodyPr/>
                    <a:lstStyle/>
                    <a:p>
                      <a:pPr rtl="0">
                        <a:lnSpc>
                          <a:spcPct val="120000"/>
                        </a:lnSpc>
                        <a:spcAft>
                          <a:spcPts val="0"/>
                        </a:spcAft>
                      </a:pPr>
                      <a:r>
                        <a:rPr lang="en-US" dirty="0">
                          <a:effectLst/>
                        </a:rPr>
                        <a:t>Addition</a:t>
                      </a:r>
                    </a:p>
                  </a:txBody>
                  <a:tcPr marL="0" marR="0" marT="0" marB="0" anchor="ctr"/>
                </a:tc>
              </a:tr>
              <a:tr h="411562">
                <a:tc>
                  <a:txBody>
                    <a:bodyPr/>
                    <a:lstStyle/>
                    <a:p>
                      <a:pPr algn="ctr" rtl="0">
                        <a:lnSpc>
                          <a:spcPct val="120000"/>
                        </a:lnSpc>
                        <a:spcAft>
                          <a:spcPts val="0"/>
                        </a:spcAft>
                      </a:pPr>
                      <a:r>
                        <a:rPr lang="en-US">
                          <a:effectLst/>
                        </a:rPr>
                        <a:t>x -= y</a:t>
                      </a:r>
                    </a:p>
                  </a:txBody>
                  <a:tcPr marL="0" marR="0" marT="0" marB="0" anchor="ctr"/>
                </a:tc>
                <a:tc>
                  <a:txBody>
                    <a:bodyPr/>
                    <a:lstStyle/>
                    <a:p>
                      <a:pPr algn="ctr" rtl="0">
                        <a:lnSpc>
                          <a:spcPct val="120000"/>
                        </a:lnSpc>
                        <a:spcAft>
                          <a:spcPts val="0"/>
                        </a:spcAft>
                      </a:pPr>
                      <a:r>
                        <a:rPr lang="en-US">
                          <a:effectLst/>
                        </a:rPr>
                        <a:t>x = x - y</a:t>
                      </a:r>
                    </a:p>
                  </a:txBody>
                  <a:tcPr marL="0" marR="0" marT="0" marB="0" anchor="ctr"/>
                </a:tc>
                <a:tc>
                  <a:txBody>
                    <a:bodyPr/>
                    <a:lstStyle/>
                    <a:p>
                      <a:pPr rtl="0">
                        <a:lnSpc>
                          <a:spcPct val="120000"/>
                        </a:lnSpc>
                        <a:spcAft>
                          <a:spcPts val="0"/>
                        </a:spcAft>
                      </a:pPr>
                      <a:r>
                        <a:rPr lang="en-US" dirty="0">
                          <a:effectLst/>
                        </a:rPr>
                        <a:t>Subtraction</a:t>
                      </a:r>
                    </a:p>
                  </a:txBody>
                  <a:tcPr marL="0" marR="0" marT="0" marB="0" anchor="ctr"/>
                </a:tc>
              </a:tr>
              <a:tr h="411562">
                <a:tc>
                  <a:txBody>
                    <a:bodyPr/>
                    <a:lstStyle/>
                    <a:p>
                      <a:pPr algn="ctr" rtl="0">
                        <a:lnSpc>
                          <a:spcPct val="120000"/>
                        </a:lnSpc>
                        <a:spcAft>
                          <a:spcPts val="0"/>
                        </a:spcAft>
                      </a:pPr>
                      <a:r>
                        <a:rPr lang="en-US">
                          <a:effectLst/>
                        </a:rPr>
                        <a:t>x *= y</a:t>
                      </a:r>
                    </a:p>
                  </a:txBody>
                  <a:tcPr marL="0" marR="0" marT="0" marB="0" anchor="ctr"/>
                </a:tc>
                <a:tc>
                  <a:txBody>
                    <a:bodyPr/>
                    <a:lstStyle/>
                    <a:p>
                      <a:pPr algn="ctr" rtl="0">
                        <a:lnSpc>
                          <a:spcPct val="120000"/>
                        </a:lnSpc>
                        <a:spcAft>
                          <a:spcPts val="0"/>
                        </a:spcAft>
                      </a:pPr>
                      <a:r>
                        <a:rPr lang="en-US">
                          <a:effectLst/>
                        </a:rPr>
                        <a:t>x = x * y</a:t>
                      </a:r>
                    </a:p>
                  </a:txBody>
                  <a:tcPr marL="0" marR="0" marT="0" marB="0" anchor="ctr"/>
                </a:tc>
                <a:tc>
                  <a:txBody>
                    <a:bodyPr/>
                    <a:lstStyle/>
                    <a:p>
                      <a:pPr rtl="0">
                        <a:lnSpc>
                          <a:spcPct val="120000"/>
                        </a:lnSpc>
                        <a:spcAft>
                          <a:spcPts val="0"/>
                        </a:spcAft>
                      </a:pPr>
                      <a:r>
                        <a:rPr lang="en-US" dirty="0">
                          <a:effectLst/>
                        </a:rPr>
                        <a:t>Multiplication</a:t>
                      </a:r>
                    </a:p>
                  </a:txBody>
                  <a:tcPr marL="0" marR="0" marT="0" marB="0" anchor="ctr"/>
                </a:tc>
              </a:tr>
              <a:tr h="411562">
                <a:tc>
                  <a:txBody>
                    <a:bodyPr/>
                    <a:lstStyle/>
                    <a:p>
                      <a:pPr algn="ctr" rtl="0">
                        <a:lnSpc>
                          <a:spcPct val="120000"/>
                        </a:lnSpc>
                        <a:spcAft>
                          <a:spcPts val="0"/>
                        </a:spcAft>
                      </a:pPr>
                      <a:r>
                        <a:rPr lang="en-US">
                          <a:effectLst/>
                        </a:rPr>
                        <a:t>x /= y</a:t>
                      </a:r>
                    </a:p>
                  </a:txBody>
                  <a:tcPr marL="0" marR="0" marT="0" marB="0" anchor="ctr"/>
                </a:tc>
                <a:tc>
                  <a:txBody>
                    <a:bodyPr/>
                    <a:lstStyle/>
                    <a:p>
                      <a:pPr algn="ctr" rtl="0">
                        <a:lnSpc>
                          <a:spcPct val="120000"/>
                        </a:lnSpc>
                        <a:spcAft>
                          <a:spcPts val="0"/>
                        </a:spcAft>
                      </a:pPr>
                      <a:r>
                        <a:rPr lang="en-US">
                          <a:effectLst/>
                        </a:rPr>
                        <a:t>x = x / y</a:t>
                      </a:r>
                    </a:p>
                  </a:txBody>
                  <a:tcPr marL="0" marR="0" marT="0" marB="0" anchor="ctr"/>
                </a:tc>
                <a:tc>
                  <a:txBody>
                    <a:bodyPr/>
                    <a:lstStyle/>
                    <a:p>
                      <a:pPr rtl="0">
                        <a:lnSpc>
                          <a:spcPct val="120000"/>
                        </a:lnSpc>
                        <a:spcAft>
                          <a:spcPts val="0"/>
                        </a:spcAft>
                      </a:pPr>
                      <a:r>
                        <a:rPr lang="en-US" dirty="0">
                          <a:effectLst/>
                        </a:rPr>
                        <a:t>Division</a:t>
                      </a:r>
                    </a:p>
                  </a:txBody>
                  <a:tcPr marL="0" marR="0" marT="0" marB="0" anchor="ctr"/>
                </a:tc>
              </a:tr>
              <a:tr h="411562">
                <a:tc>
                  <a:txBody>
                    <a:bodyPr/>
                    <a:lstStyle/>
                    <a:p>
                      <a:pPr algn="ctr" rtl="0">
                        <a:lnSpc>
                          <a:spcPct val="120000"/>
                        </a:lnSpc>
                        <a:spcAft>
                          <a:spcPts val="0"/>
                        </a:spcAft>
                      </a:pPr>
                      <a:r>
                        <a:rPr lang="en-US">
                          <a:effectLst/>
                        </a:rPr>
                        <a:t>x %= y</a:t>
                      </a:r>
                    </a:p>
                  </a:txBody>
                  <a:tcPr marL="0" marR="0" marT="0" marB="0" anchor="ctr"/>
                </a:tc>
                <a:tc>
                  <a:txBody>
                    <a:bodyPr/>
                    <a:lstStyle/>
                    <a:p>
                      <a:pPr algn="ctr" rtl="0">
                        <a:lnSpc>
                          <a:spcPct val="120000"/>
                        </a:lnSpc>
                        <a:spcAft>
                          <a:spcPts val="0"/>
                        </a:spcAft>
                      </a:pPr>
                      <a:r>
                        <a:rPr lang="en-US">
                          <a:effectLst/>
                        </a:rPr>
                        <a:t>x = x % y</a:t>
                      </a:r>
                    </a:p>
                  </a:txBody>
                  <a:tcPr marL="0" marR="0" marT="0" marB="0" anchor="ctr"/>
                </a:tc>
                <a:tc>
                  <a:txBody>
                    <a:bodyPr/>
                    <a:lstStyle/>
                    <a:p>
                      <a:pPr rtl="0">
                        <a:lnSpc>
                          <a:spcPct val="120000"/>
                        </a:lnSpc>
                        <a:spcAft>
                          <a:spcPts val="0"/>
                        </a:spcAft>
                      </a:pPr>
                      <a:r>
                        <a:rPr lang="en-US" dirty="0">
                          <a:effectLst/>
                        </a:rPr>
                        <a:t>Modulus</a:t>
                      </a:r>
                    </a:p>
                  </a:txBody>
                  <a:tcPr marL="0" marR="0" marT="0" marB="0" anchor="ctr"/>
                </a:tc>
              </a:tr>
            </a:tbl>
          </a:graphicData>
        </a:graphic>
      </p:graphicFrame>
    </p:spTree>
    <p:extLst>
      <p:ext uri="{BB962C8B-B14F-4D97-AF65-F5344CB8AC3E}">
        <p14:creationId xmlns:p14="http://schemas.microsoft.com/office/powerpoint/2010/main" val="2551184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Operators: Comparison</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31</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294966417"/>
              </p:ext>
            </p:extLst>
          </p:nvPr>
        </p:nvGraphicFramePr>
        <p:xfrm>
          <a:off x="292609" y="1271588"/>
          <a:ext cx="11790534" cy="5029200"/>
        </p:xfrm>
        <a:graphic>
          <a:graphicData uri="http://schemas.openxmlformats.org/drawingml/2006/table">
            <a:tbl>
              <a:tblPr>
                <a:tableStyleId>{69012ECD-51FC-41F1-AA8D-1B2483CD663E}</a:tableStyleId>
              </a:tblPr>
              <a:tblGrid>
                <a:gridCol w="1330887"/>
                <a:gridCol w="2334210"/>
                <a:gridCol w="2052092"/>
                <a:gridCol w="6073345"/>
              </a:tblGrid>
              <a:tr h="457200">
                <a:tc>
                  <a:txBody>
                    <a:bodyPr/>
                    <a:lstStyle/>
                    <a:p>
                      <a:pPr algn="ctr" rtl="0">
                        <a:lnSpc>
                          <a:spcPct val="120000"/>
                        </a:lnSpc>
                        <a:spcAft>
                          <a:spcPts val="0"/>
                        </a:spcAft>
                      </a:pPr>
                      <a:r>
                        <a:rPr lang="en-US" sz="1600" dirty="0">
                          <a:effectLst/>
                        </a:rPr>
                        <a:t>Operator</a:t>
                      </a:r>
                    </a:p>
                  </a:txBody>
                  <a:tcPr marL="0" marR="0" marT="0" marB="0" anchor="ctr"/>
                </a:tc>
                <a:tc>
                  <a:txBody>
                    <a:bodyPr/>
                    <a:lstStyle/>
                    <a:p>
                      <a:pPr algn="ctr" rtl="0">
                        <a:lnSpc>
                          <a:spcPct val="120000"/>
                        </a:lnSpc>
                        <a:spcAft>
                          <a:spcPts val="0"/>
                        </a:spcAft>
                      </a:pPr>
                      <a:r>
                        <a:rPr lang="en-US" sz="1600">
                          <a:effectLst/>
                        </a:rPr>
                        <a:t>Name</a:t>
                      </a:r>
                    </a:p>
                  </a:txBody>
                  <a:tcPr marL="0" marR="0" marT="0" marB="0" anchor="ctr"/>
                </a:tc>
                <a:tc>
                  <a:txBody>
                    <a:bodyPr/>
                    <a:lstStyle/>
                    <a:p>
                      <a:pPr algn="ctr" rtl="0">
                        <a:lnSpc>
                          <a:spcPct val="120000"/>
                        </a:lnSpc>
                        <a:spcAft>
                          <a:spcPts val="0"/>
                        </a:spcAft>
                      </a:pPr>
                      <a:r>
                        <a:rPr lang="en-US" sz="1600">
                          <a:effectLst/>
                        </a:rPr>
                        <a:t>Example</a:t>
                      </a:r>
                    </a:p>
                  </a:txBody>
                  <a:tcPr marL="0" marR="0" marT="0" marB="0" anchor="ctr"/>
                </a:tc>
                <a:tc>
                  <a:txBody>
                    <a:bodyPr/>
                    <a:lstStyle/>
                    <a:p>
                      <a:pPr algn="l" rtl="0">
                        <a:lnSpc>
                          <a:spcPct val="120000"/>
                        </a:lnSpc>
                        <a:spcAft>
                          <a:spcPts val="0"/>
                        </a:spcAft>
                      </a:pPr>
                      <a:r>
                        <a:rPr lang="en-US" sz="1600">
                          <a:effectLst/>
                        </a:rPr>
                        <a:t>Result</a:t>
                      </a:r>
                    </a:p>
                  </a:txBody>
                  <a:tcPr marL="0" marR="0" marT="0" marB="0" anchor="ctr"/>
                </a:tc>
              </a:tr>
              <a:tr h="457200">
                <a:tc>
                  <a:txBody>
                    <a:bodyPr/>
                    <a:lstStyle/>
                    <a:p>
                      <a:pPr algn="ctr" rtl="0">
                        <a:lnSpc>
                          <a:spcPct val="120000"/>
                        </a:lnSpc>
                        <a:spcAft>
                          <a:spcPts val="0"/>
                        </a:spcAft>
                      </a:pPr>
                      <a:r>
                        <a:rPr lang="en-US" sz="1600">
                          <a:effectLst/>
                        </a:rPr>
                        <a:t>==</a:t>
                      </a:r>
                    </a:p>
                  </a:txBody>
                  <a:tcPr marL="0" marR="0" marT="0" marB="0" anchor="ctr"/>
                </a:tc>
                <a:tc>
                  <a:txBody>
                    <a:bodyPr/>
                    <a:lstStyle/>
                    <a:p>
                      <a:pPr algn="ctr" rtl="0">
                        <a:lnSpc>
                          <a:spcPct val="120000"/>
                        </a:lnSpc>
                        <a:spcAft>
                          <a:spcPts val="0"/>
                        </a:spcAft>
                      </a:pPr>
                      <a:r>
                        <a:rPr lang="en-US" sz="1600" dirty="0">
                          <a:effectLst/>
                        </a:rPr>
                        <a:t>Equal</a:t>
                      </a:r>
                    </a:p>
                  </a:txBody>
                  <a:tcPr marL="0" marR="0" marT="0" marB="0" anchor="ctr"/>
                </a:tc>
                <a:tc>
                  <a:txBody>
                    <a:bodyPr/>
                    <a:lstStyle/>
                    <a:p>
                      <a:pPr algn="ctr" rtl="0">
                        <a:lnSpc>
                          <a:spcPct val="120000"/>
                        </a:lnSpc>
                        <a:spcAft>
                          <a:spcPts val="0"/>
                        </a:spcAft>
                      </a:pPr>
                      <a:r>
                        <a:rPr lang="en-US" sz="1600">
                          <a:effectLst/>
                        </a:rPr>
                        <a:t>$x == $y</a:t>
                      </a:r>
                    </a:p>
                  </a:txBody>
                  <a:tcPr marL="0" marR="0" marT="0" marB="0" anchor="ctr"/>
                </a:tc>
                <a:tc>
                  <a:txBody>
                    <a:bodyPr/>
                    <a:lstStyle/>
                    <a:p>
                      <a:pPr rtl="0">
                        <a:lnSpc>
                          <a:spcPct val="120000"/>
                        </a:lnSpc>
                        <a:spcAft>
                          <a:spcPts val="0"/>
                        </a:spcAft>
                      </a:pPr>
                      <a:r>
                        <a:rPr lang="en-US" sz="1600">
                          <a:effectLst/>
                        </a:rPr>
                        <a:t>Returns true if $x is equal to $y</a:t>
                      </a:r>
                    </a:p>
                  </a:txBody>
                  <a:tcPr marL="0" marR="0" marT="0" marB="0" anchor="ctr"/>
                </a:tc>
              </a:tr>
              <a:tr h="685800">
                <a:tc>
                  <a:txBody>
                    <a:bodyPr/>
                    <a:lstStyle/>
                    <a:p>
                      <a:pPr algn="ctr" rtl="0">
                        <a:lnSpc>
                          <a:spcPct val="120000"/>
                        </a:lnSpc>
                        <a:spcAft>
                          <a:spcPts val="0"/>
                        </a:spcAft>
                      </a:pPr>
                      <a:r>
                        <a:rPr lang="en-US" sz="1600">
                          <a:effectLst/>
                        </a:rPr>
                        <a:t>===</a:t>
                      </a:r>
                    </a:p>
                  </a:txBody>
                  <a:tcPr marL="0" marR="0" marT="0" marB="0" anchor="ctr"/>
                </a:tc>
                <a:tc>
                  <a:txBody>
                    <a:bodyPr/>
                    <a:lstStyle/>
                    <a:p>
                      <a:pPr algn="ctr" rtl="0">
                        <a:lnSpc>
                          <a:spcPct val="120000"/>
                        </a:lnSpc>
                        <a:spcAft>
                          <a:spcPts val="0"/>
                        </a:spcAft>
                      </a:pPr>
                      <a:r>
                        <a:rPr lang="en-US" sz="1600" dirty="0">
                          <a:effectLst/>
                        </a:rPr>
                        <a:t>Identical</a:t>
                      </a:r>
                    </a:p>
                  </a:txBody>
                  <a:tcPr marL="0" marR="0" marT="0" marB="0" anchor="ctr"/>
                </a:tc>
                <a:tc>
                  <a:txBody>
                    <a:bodyPr/>
                    <a:lstStyle/>
                    <a:p>
                      <a:pPr algn="ctr" rtl="0">
                        <a:lnSpc>
                          <a:spcPct val="120000"/>
                        </a:lnSpc>
                        <a:spcAft>
                          <a:spcPts val="0"/>
                        </a:spcAft>
                      </a:pPr>
                      <a:r>
                        <a:rPr lang="en-US" sz="1600" dirty="0">
                          <a:effectLst/>
                        </a:rPr>
                        <a:t>$x === $y</a:t>
                      </a:r>
                    </a:p>
                  </a:txBody>
                  <a:tcPr marL="0" marR="0" marT="0" marB="0" anchor="ctr"/>
                </a:tc>
                <a:tc>
                  <a:txBody>
                    <a:bodyPr/>
                    <a:lstStyle/>
                    <a:p>
                      <a:pPr rtl="0">
                        <a:lnSpc>
                          <a:spcPct val="120000"/>
                        </a:lnSpc>
                        <a:spcAft>
                          <a:spcPts val="0"/>
                        </a:spcAft>
                      </a:pPr>
                      <a:r>
                        <a:rPr lang="en-US" sz="1600">
                          <a:effectLst/>
                        </a:rPr>
                        <a:t>Returns true if $x is equal to $y, and they are of the same type</a:t>
                      </a:r>
                    </a:p>
                  </a:txBody>
                  <a:tcPr marL="0" marR="0" marT="0" marB="0" anchor="ctr"/>
                </a:tc>
              </a:tr>
              <a:tr h="457200">
                <a:tc>
                  <a:txBody>
                    <a:bodyPr/>
                    <a:lstStyle/>
                    <a:p>
                      <a:pPr algn="ctr" rtl="0">
                        <a:lnSpc>
                          <a:spcPct val="120000"/>
                        </a:lnSpc>
                        <a:spcAft>
                          <a:spcPts val="0"/>
                        </a:spcAft>
                      </a:pPr>
                      <a:r>
                        <a:rPr lang="en-US" sz="1600">
                          <a:effectLst/>
                        </a:rPr>
                        <a:t>!=</a:t>
                      </a:r>
                    </a:p>
                  </a:txBody>
                  <a:tcPr marL="0" marR="0" marT="0" marB="0" anchor="ctr"/>
                </a:tc>
                <a:tc>
                  <a:txBody>
                    <a:bodyPr/>
                    <a:lstStyle/>
                    <a:p>
                      <a:pPr algn="ctr" rtl="0">
                        <a:lnSpc>
                          <a:spcPct val="120000"/>
                        </a:lnSpc>
                        <a:spcAft>
                          <a:spcPts val="0"/>
                        </a:spcAft>
                      </a:pPr>
                      <a:r>
                        <a:rPr lang="en-US" sz="1600">
                          <a:effectLst/>
                        </a:rPr>
                        <a:t>Not equal</a:t>
                      </a:r>
                    </a:p>
                  </a:txBody>
                  <a:tcPr marL="0" marR="0" marT="0" marB="0" anchor="ctr"/>
                </a:tc>
                <a:tc>
                  <a:txBody>
                    <a:bodyPr/>
                    <a:lstStyle/>
                    <a:p>
                      <a:pPr algn="ctr" rtl="0">
                        <a:lnSpc>
                          <a:spcPct val="120000"/>
                        </a:lnSpc>
                        <a:spcAft>
                          <a:spcPts val="0"/>
                        </a:spcAft>
                      </a:pPr>
                      <a:r>
                        <a:rPr lang="en-US" sz="1600" dirty="0">
                          <a:effectLst/>
                        </a:rPr>
                        <a:t>$x != $y</a:t>
                      </a:r>
                    </a:p>
                  </a:txBody>
                  <a:tcPr marL="0" marR="0" marT="0" marB="0" anchor="ctr"/>
                </a:tc>
                <a:tc>
                  <a:txBody>
                    <a:bodyPr/>
                    <a:lstStyle/>
                    <a:p>
                      <a:pPr rtl="0">
                        <a:lnSpc>
                          <a:spcPct val="120000"/>
                        </a:lnSpc>
                        <a:spcAft>
                          <a:spcPts val="0"/>
                        </a:spcAft>
                      </a:pPr>
                      <a:r>
                        <a:rPr lang="en-US" sz="1600" dirty="0">
                          <a:effectLst/>
                        </a:rPr>
                        <a:t>Returns true if $x is not equal to $y</a:t>
                      </a:r>
                    </a:p>
                  </a:txBody>
                  <a:tcPr marL="0" marR="0" marT="0" marB="0" anchor="ctr"/>
                </a:tc>
              </a:tr>
              <a:tr h="457200">
                <a:tc>
                  <a:txBody>
                    <a:bodyPr/>
                    <a:lstStyle/>
                    <a:p>
                      <a:pPr algn="ctr" rtl="0">
                        <a:lnSpc>
                          <a:spcPct val="120000"/>
                        </a:lnSpc>
                        <a:spcAft>
                          <a:spcPts val="0"/>
                        </a:spcAft>
                      </a:pPr>
                      <a:r>
                        <a:rPr lang="en-US" sz="1600">
                          <a:effectLst/>
                        </a:rPr>
                        <a:t>&lt;&gt;</a:t>
                      </a:r>
                    </a:p>
                  </a:txBody>
                  <a:tcPr marL="0" marR="0" marT="0" marB="0" anchor="ctr"/>
                </a:tc>
                <a:tc>
                  <a:txBody>
                    <a:bodyPr/>
                    <a:lstStyle/>
                    <a:p>
                      <a:pPr algn="ctr" rtl="0">
                        <a:lnSpc>
                          <a:spcPct val="120000"/>
                        </a:lnSpc>
                        <a:spcAft>
                          <a:spcPts val="0"/>
                        </a:spcAft>
                      </a:pPr>
                      <a:r>
                        <a:rPr lang="en-US" sz="1600">
                          <a:effectLst/>
                        </a:rPr>
                        <a:t>Not equal</a:t>
                      </a:r>
                    </a:p>
                  </a:txBody>
                  <a:tcPr marL="0" marR="0" marT="0" marB="0" anchor="ctr"/>
                </a:tc>
                <a:tc>
                  <a:txBody>
                    <a:bodyPr/>
                    <a:lstStyle/>
                    <a:p>
                      <a:pPr algn="ctr" rtl="0">
                        <a:lnSpc>
                          <a:spcPct val="120000"/>
                        </a:lnSpc>
                        <a:spcAft>
                          <a:spcPts val="0"/>
                        </a:spcAft>
                      </a:pPr>
                      <a:r>
                        <a:rPr lang="en-US" sz="1600">
                          <a:effectLst/>
                        </a:rPr>
                        <a:t>$x &lt;&gt; $y</a:t>
                      </a:r>
                    </a:p>
                  </a:txBody>
                  <a:tcPr marL="0" marR="0" marT="0" marB="0" anchor="ctr"/>
                </a:tc>
                <a:tc>
                  <a:txBody>
                    <a:bodyPr/>
                    <a:lstStyle/>
                    <a:p>
                      <a:pPr rtl="0">
                        <a:lnSpc>
                          <a:spcPct val="120000"/>
                        </a:lnSpc>
                        <a:spcAft>
                          <a:spcPts val="0"/>
                        </a:spcAft>
                      </a:pPr>
                      <a:r>
                        <a:rPr lang="en-US" sz="1600" dirty="0">
                          <a:effectLst/>
                        </a:rPr>
                        <a:t>Returns true if $x is not equal to $y</a:t>
                      </a:r>
                    </a:p>
                  </a:txBody>
                  <a:tcPr marL="0" marR="0" marT="0" marB="0" anchor="ctr"/>
                </a:tc>
              </a:tr>
              <a:tr h="685800">
                <a:tc>
                  <a:txBody>
                    <a:bodyPr/>
                    <a:lstStyle/>
                    <a:p>
                      <a:pPr algn="ctr" rtl="0">
                        <a:lnSpc>
                          <a:spcPct val="120000"/>
                        </a:lnSpc>
                        <a:spcAft>
                          <a:spcPts val="0"/>
                        </a:spcAft>
                      </a:pPr>
                      <a:r>
                        <a:rPr lang="en-US" sz="1600">
                          <a:effectLst/>
                        </a:rPr>
                        <a:t>!==</a:t>
                      </a:r>
                    </a:p>
                  </a:txBody>
                  <a:tcPr marL="0" marR="0" marT="0" marB="0" anchor="ctr"/>
                </a:tc>
                <a:tc>
                  <a:txBody>
                    <a:bodyPr/>
                    <a:lstStyle/>
                    <a:p>
                      <a:pPr algn="ctr" rtl="0">
                        <a:lnSpc>
                          <a:spcPct val="120000"/>
                        </a:lnSpc>
                        <a:spcAft>
                          <a:spcPts val="0"/>
                        </a:spcAft>
                      </a:pPr>
                      <a:r>
                        <a:rPr lang="en-US" sz="1600">
                          <a:effectLst/>
                        </a:rPr>
                        <a:t>Not identical</a:t>
                      </a:r>
                    </a:p>
                  </a:txBody>
                  <a:tcPr marL="0" marR="0" marT="0" marB="0" anchor="ctr"/>
                </a:tc>
                <a:tc>
                  <a:txBody>
                    <a:bodyPr/>
                    <a:lstStyle/>
                    <a:p>
                      <a:pPr algn="ctr" rtl="0">
                        <a:lnSpc>
                          <a:spcPct val="120000"/>
                        </a:lnSpc>
                        <a:spcAft>
                          <a:spcPts val="0"/>
                        </a:spcAft>
                      </a:pPr>
                      <a:r>
                        <a:rPr lang="en-US" sz="1600">
                          <a:effectLst/>
                        </a:rPr>
                        <a:t>$x !== $y</a:t>
                      </a:r>
                    </a:p>
                  </a:txBody>
                  <a:tcPr marL="0" marR="0" marT="0" marB="0" anchor="ctr"/>
                </a:tc>
                <a:tc>
                  <a:txBody>
                    <a:bodyPr/>
                    <a:lstStyle/>
                    <a:p>
                      <a:pPr rtl="0">
                        <a:lnSpc>
                          <a:spcPct val="120000"/>
                        </a:lnSpc>
                        <a:spcAft>
                          <a:spcPts val="0"/>
                        </a:spcAft>
                      </a:pPr>
                      <a:r>
                        <a:rPr lang="en-US" sz="1600" dirty="0">
                          <a:effectLst/>
                        </a:rPr>
                        <a:t>Returns true if $x is not equal to $y, or they are not of the same type</a:t>
                      </a:r>
                    </a:p>
                  </a:txBody>
                  <a:tcPr marL="0" marR="0" marT="0" marB="0" anchor="ctr"/>
                </a:tc>
              </a:tr>
              <a:tr h="457200">
                <a:tc>
                  <a:txBody>
                    <a:bodyPr/>
                    <a:lstStyle/>
                    <a:p>
                      <a:pPr algn="ctr" rtl="0">
                        <a:lnSpc>
                          <a:spcPct val="120000"/>
                        </a:lnSpc>
                        <a:spcAft>
                          <a:spcPts val="0"/>
                        </a:spcAft>
                      </a:pPr>
                      <a:r>
                        <a:rPr lang="en-US" sz="1600">
                          <a:effectLst/>
                        </a:rPr>
                        <a:t>&gt;</a:t>
                      </a:r>
                    </a:p>
                  </a:txBody>
                  <a:tcPr marL="0" marR="0" marT="0" marB="0" anchor="ctr"/>
                </a:tc>
                <a:tc>
                  <a:txBody>
                    <a:bodyPr/>
                    <a:lstStyle/>
                    <a:p>
                      <a:pPr algn="ctr" rtl="0">
                        <a:lnSpc>
                          <a:spcPct val="120000"/>
                        </a:lnSpc>
                        <a:spcAft>
                          <a:spcPts val="0"/>
                        </a:spcAft>
                      </a:pPr>
                      <a:r>
                        <a:rPr lang="en-US" sz="1600">
                          <a:effectLst/>
                        </a:rPr>
                        <a:t>Greater than</a:t>
                      </a:r>
                    </a:p>
                  </a:txBody>
                  <a:tcPr marL="0" marR="0" marT="0" marB="0" anchor="ctr"/>
                </a:tc>
                <a:tc>
                  <a:txBody>
                    <a:bodyPr/>
                    <a:lstStyle/>
                    <a:p>
                      <a:pPr algn="ctr" rtl="0">
                        <a:lnSpc>
                          <a:spcPct val="120000"/>
                        </a:lnSpc>
                        <a:spcAft>
                          <a:spcPts val="0"/>
                        </a:spcAft>
                      </a:pPr>
                      <a:r>
                        <a:rPr lang="en-US" sz="1600">
                          <a:effectLst/>
                        </a:rPr>
                        <a:t>$x &gt; $y</a:t>
                      </a:r>
                    </a:p>
                  </a:txBody>
                  <a:tcPr marL="0" marR="0" marT="0" marB="0" anchor="ctr"/>
                </a:tc>
                <a:tc>
                  <a:txBody>
                    <a:bodyPr/>
                    <a:lstStyle/>
                    <a:p>
                      <a:pPr rtl="0">
                        <a:lnSpc>
                          <a:spcPct val="120000"/>
                        </a:lnSpc>
                        <a:spcAft>
                          <a:spcPts val="0"/>
                        </a:spcAft>
                      </a:pPr>
                      <a:r>
                        <a:rPr lang="en-US" sz="1600" dirty="0">
                          <a:effectLst/>
                        </a:rPr>
                        <a:t>Returns true if $x is greater than $y</a:t>
                      </a:r>
                    </a:p>
                  </a:txBody>
                  <a:tcPr marL="0" marR="0" marT="0" marB="0" anchor="ctr"/>
                </a:tc>
              </a:tr>
              <a:tr h="457200">
                <a:tc>
                  <a:txBody>
                    <a:bodyPr/>
                    <a:lstStyle/>
                    <a:p>
                      <a:pPr algn="ctr" rtl="0">
                        <a:lnSpc>
                          <a:spcPct val="120000"/>
                        </a:lnSpc>
                        <a:spcAft>
                          <a:spcPts val="0"/>
                        </a:spcAft>
                      </a:pPr>
                      <a:r>
                        <a:rPr lang="en-US" sz="1600">
                          <a:effectLst/>
                        </a:rPr>
                        <a:t>&lt;</a:t>
                      </a:r>
                    </a:p>
                  </a:txBody>
                  <a:tcPr marL="0" marR="0" marT="0" marB="0" anchor="ctr"/>
                </a:tc>
                <a:tc>
                  <a:txBody>
                    <a:bodyPr/>
                    <a:lstStyle/>
                    <a:p>
                      <a:pPr algn="ctr" rtl="0">
                        <a:lnSpc>
                          <a:spcPct val="120000"/>
                        </a:lnSpc>
                        <a:spcAft>
                          <a:spcPts val="0"/>
                        </a:spcAft>
                      </a:pPr>
                      <a:r>
                        <a:rPr lang="en-US" sz="1600">
                          <a:effectLst/>
                        </a:rPr>
                        <a:t>Less than</a:t>
                      </a:r>
                    </a:p>
                  </a:txBody>
                  <a:tcPr marL="0" marR="0" marT="0" marB="0" anchor="ctr"/>
                </a:tc>
                <a:tc>
                  <a:txBody>
                    <a:bodyPr/>
                    <a:lstStyle/>
                    <a:p>
                      <a:pPr algn="ctr" rtl="0">
                        <a:lnSpc>
                          <a:spcPct val="120000"/>
                        </a:lnSpc>
                        <a:spcAft>
                          <a:spcPts val="0"/>
                        </a:spcAft>
                      </a:pPr>
                      <a:r>
                        <a:rPr lang="en-US" sz="1600">
                          <a:effectLst/>
                        </a:rPr>
                        <a:t>$x &lt; $y</a:t>
                      </a:r>
                    </a:p>
                  </a:txBody>
                  <a:tcPr marL="0" marR="0" marT="0" marB="0" anchor="ctr"/>
                </a:tc>
                <a:tc>
                  <a:txBody>
                    <a:bodyPr/>
                    <a:lstStyle/>
                    <a:p>
                      <a:pPr rtl="0">
                        <a:lnSpc>
                          <a:spcPct val="120000"/>
                        </a:lnSpc>
                        <a:spcAft>
                          <a:spcPts val="0"/>
                        </a:spcAft>
                      </a:pPr>
                      <a:r>
                        <a:rPr lang="en-US" sz="1600" dirty="0">
                          <a:effectLst/>
                        </a:rPr>
                        <a:t>Returns true if $x is less than $y</a:t>
                      </a:r>
                    </a:p>
                  </a:txBody>
                  <a:tcPr marL="0" marR="0" marT="0" marB="0" anchor="ctr"/>
                </a:tc>
              </a:tr>
              <a:tr h="457200">
                <a:tc>
                  <a:txBody>
                    <a:bodyPr/>
                    <a:lstStyle/>
                    <a:p>
                      <a:pPr algn="ctr" rtl="0">
                        <a:lnSpc>
                          <a:spcPct val="120000"/>
                        </a:lnSpc>
                        <a:spcAft>
                          <a:spcPts val="0"/>
                        </a:spcAft>
                      </a:pPr>
                      <a:r>
                        <a:rPr lang="en-US" sz="1600">
                          <a:effectLst/>
                        </a:rPr>
                        <a:t>&gt;=</a:t>
                      </a:r>
                    </a:p>
                  </a:txBody>
                  <a:tcPr marL="0" marR="0" marT="0" marB="0" anchor="ctr"/>
                </a:tc>
                <a:tc>
                  <a:txBody>
                    <a:bodyPr/>
                    <a:lstStyle/>
                    <a:p>
                      <a:pPr algn="ctr" rtl="0">
                        <a:lnSpc>
                          <a:spcPct val="120000"/>
                        </a:lnSpc>
                        <a:spcAft>
                          <a:spcPts val="0"/>
                        </a:spcAft>
                      </a:pPr>
                      <a:r>
                        <a:rPr lang="en-US" sz="1600">
                          <a:effectLst/>
                        </a:rPr>
                        <a:t>Greater than or equal to</a:t>
                      </a:r>
                    </a:p>
                  </a:txBody>
                  <a:tcPr marL="0" marR="0" marT="0" marB="0" anchor="ctr"/>
                </a:tc>
                <a:tc>
                  <a:txBody>
                    <a:bodyPr/>
                    <a:lstStyle/>
                    <a:p>
                      <a:pPr algn="ctr" rtl="0">
                        <a:lnSpc>
                          <a:spcPct val="120000"/>
                        </a:lnSpc>
                        <a:spcAft>
                          <a:spcPts val="0"/>
                        </a:spcAft>
                      </a:pPr>
                      <a:r>
                        <a:rPr lang="en-US" sz="1600">
                          <a:effectLst/>
                        </a:rPr>
                        <a:t>$x &gt;= $y</a:t>
                      </a:r>
                    </a:p>
                  </a:txBody>
                  <a:tcPr marL="0" marR="0" marT="0" marB="0" anchor="ctr"/>
                </a:tc>
                <a:tc>
                  <a:txBody>
                    <a:bodyPr/>
                    <a:lstStyle/>
                    <a:p>
                      <a:pPr rtl="0">
                        <a:lnSpc>
                          <a:spcPct val="120000"/>
                        </a:lnSpc>
                        <a:spcAft>
                          <a:spcPts val="0"/>
                        </a:spcAft>
                      </a:pPr>
                      <a:r>
                        <a:rPr lang="en-US" sz="1600" dirty="0">
                          <a:effectLst/>
                        </a:rPr>
                        <a:t>Returns true if $x is greater than or equal to $y</a:t>
                      </a:r>
                    </a:p>
                  </a:txBody>
                  <a:tcPr marL="0" marR="0" marT="0" marB="0" anchor="ctr"/>
                </a:tc>
              </a:tr>
              <a:tr h="457200">
                <a:tc>
                  <a:txBody>
                    <a:bodyPr/>
                    <a:lstStyle/>
                    <a:p>
                      <a:pPr algn="ctr" rtl="0">
                        <a:lnSpc>
                          <a:spcPct val="120000"/>
                        </a:lnSpc>
                        <a:spcAft>
                          <a:spcPts val="0"/>
                        </a:spcAft>
                      </a:pPr>
                      <a:r>
                        <a:rPr lang="en-US" sz="1600">
                          <a:effectLst/>
                        </a:rPr>
                        <a:t>&lt;=</a:t>
                      </a:r>
                    </a:p>
                  </a:txBody>
                  <a:tcPr marL="0" marR="0" marT="0" marB="0" anchor="ctr"/>
                </a:tc>
                <a:tc>
                  <a:txBody>
                    <a:bodyPr/>
                    <a:lstStyle/>
                    <a:p>
                      <a:pPr algn="ctr" rtl="0">
                        <a:lnSpc>
                          <a:spcPct val="120000"/>
                        </a:lnSpc>
                        <a:spcAft>
                          <a:spcPts val="0"/>
                        </a:spcAft>
                      </a:pPr>
                      <a:r>
                        <a:rPr lang="en-US" sz="1600">
                          <a:effectLst/>
                        </a:rPr>
                        <a:t>Less than or equal to</a:t>
                      </a:r>
                    </a:p>
                  </a:txBody>
                  <a:tcPr marL="0" marR="0" marT="0" marB="0" anchor="ctr"/>
                </a:tc>
                <a:tc>
                  <a:txBody>
                    <a:bodyPr/>
                    <a:lstStyle/>
                    <a:p>
                      <a:pPr algn="ctr" rtl="0">
                        <a:lnSpc>
                          <a:spcPct val="120000"/>
                        </a:lnSpc>
                        <a:spcAft>
                          <a:spcPts val="0"/>
                        </a:spcAft>
                      </a:pPr>
                      <a:r>
                        <a:rPr lang="en-US" sz="1600">
                          <a:effectLst/>
                        </a:rPr>
                        <a:t>$x &lt;= $y</a:t>
                      </a:r>
                    </a:p>
                  </a:txBody>
                  <a:tcPr marL="0" marR="0" marT="0" marB="0" anchor="ctr"/>
                </a:tc>
                <a:tc>
                  <a:txBody>
                    <a:bodyPr/>
                    <a:lstStyle/>
                    <a:p>
                      <a:pPr rtl="0">
                        <a:lnSpc>
                          <a:spcPct val="120000"/>
                        </a:lnSpc>
                        <a:spcAft>
                          <a:spcPts val="0"/>
                        </a:spcAft>
                      </a:pPr>
                      <a:r>
                        <a:rPr lang="en-US" sz="1600" dirty="0">
                          <a:effectLst/>
                        </a:rPr>
                        <a:t>Returns true if $x is less than or equal to $y</a:t>
                      </a:r>
                    </a:p>
                  </a:txBody>
                  <a:tcPr marL="0" marR="0" marT="0" marB="0" anchor="ctr"/>
                </a:tc>
              </a:tr>
            </a:tbl>
          </a:graphicData>
        </a:graphic>
      </p:graphicFrame>
    </p:spTree>
    <p:extLst>
      <p:ext uri="{BB962C8B-B14F-4D97-AF65-F5344CB8AC3E}">
        <p14:creationId xmlns:p14="http://schemas.microsoft.com/office/powerpoint/2010/main" val="2702761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Operators: Increment Decrement</a:t>
            </a:r>
            <a:endParaRPr lang="en-US" dirty="0"/>
          </a:p>
        </p:txBody>
      </p:sp>
      <p:sp>
        <p:nvSpPr>
          <p:cNvPr id="3" name="Subtitle 2"/>
          <p:cNvSpPr>
            <a:spLocks noGrp="1"/>
          </p:cNvSpPr>
          <p:nvPr>
            <p:ph type="subTitle"/>
          </p:nvPr>
        </p:nvSpPr>
        <p:spPr>
          <a:xfrm>
            <a:off x="536742" y="1458668"/>
            <a:ext cx="11414851" cy="4363398"/>
          </a:xfrm>
        </p:spPr>
        <p:txBody>
          <a:bodyPr anchor="t"/>
          <a:lstStyle/>
          <a:p>
            <a:r>
              <a:rPr lang="en-US" sz="2800" dirty="0" smtClean="0"/>
              <a:t> </a:t>
            </a:r>
            <a:endParaRPr lang="en-US" sz="28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32</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995056371"/>
              </p:ext>
            </p:extLst>
          </p:nvPr>
        </p:nvGraphicFramePr>
        <p:xfrm>
          <a:off x="1227907" y="1967839"/>
          <a:ext cx="10281275" cy="3203238"/>
        </p:xfrm>
        <a:graphic>
          <a:graphicData uri="http://schemas.openxmlformats.org/drawingml/2006/table">
            <a:tbl>
              <a:tblPr>
                <a:tableStyleId>{69012ECD-51FC-41F1-AA8D-1B2483CD663E}</a:tableStyleId>
              </a:tblPr>
              <a:tblGrid>
                <a:gridCol w="1434127"/>
                <a:gridCol w="2621832"/>
                <a:gridCol w="6225316"/>
              </a:tblGrid>
              <a:tr h="387569">
                <a:tc>
                  <a:txBody>
                    <a:bodyPr/>
                    <a:lstStyle/>
                    <a:p>
                      <a:pPr algn="ctr" rtl="0">
                        <a:lnSpc>
                          <a:spcPct val="120000"/>
                        </a:lnSpc>
                        <a:spcAft>
                          <a:spcPts val="0"/>
                        </a:spcAft>
                      </a:pPr>
                      <a:r>
                        <a:rPr lang="en-US" sz="2400" dirty="0">
                          <a:effectLst/>
                        </a:rPr>
                        <a:t>Operator</a:t>
                      </a:r>
                    </a:p>
                  </a:txBody>
                  <a:tcPr marL="0" marR="0" marT="0" marB="0" anchor="ctr"/>
                </a:tc>
                <a:tc>
                  <a:txBody>
                    <a:bodyPr/>
                    <a:lstStyle/>
                    <a:p>
                      <a:pPr algn="ctr" rtl="0">
                        <a:lnSpc>
                          <a:spcPct val="120000"/>
                        </a:lnSpc>
                        <a:spcAft>
                          <a:spcPts val="0"/>
                        </a:spcAft>
                      </a:pPr>
                      <a:r>
                        <a:rPr lang="en-US" sz="2400">
                          <a:effectLst/>
                        </a:rPr>
                        <a:t>Name</a:t>
                      </a:r>
                    </a:p>
                  </a:txBody>
                  <a:tcPr marL="0" marR="0" marT="0" marB="0" anchor="ctr"/>
                </a:tc>
                <a:tc>
                  <a:txBody>
                    <a:bodyPr/>
                    <a:lstStyle/>
                    <a:p>
                      <a:pPr algn="l" rtl="0">
                        <a:lnSpc>
                          <a:spcPct val="120000"/>
                        </a:lnSpc>
                        <a:spcAft>
                          <a:spcPts val="0"/>
                        </a:spcAft>
                      </a:pPr>
                      <a:r>
                        <a:rPr lang="en-US" sz="2400">
                          <a:effectLst/>
                        </a:rPr>
                        <a:t>Description</a:t>
                      </a:r>
                    </a:p>
                  </a:txBody>
                  <a:tcPr marL="0" marR="0" marT="0" marB="0" anchor="ctr"/>
                </a:tc>
              </a:tr>
              <a:tr h="387569">
                <a:tc>
                  <a:txBody>
                    <a:bodyPr/>
                    <a:lstStyle/>
                    <a:p>
                      <a:pPr algn="ctr" rtl="0">
                        <a:lnSpc>
                          <a:spcPct val="120000"/>
                        </a:lnSpc>
                        <a:spcAft>
                          <a:spcPts val="0"/>
                        </a:spcAft>
                      </a:pPr>
                      <a:r>
                        <a:rPr lang="en-US" sz="2400" dirty="0">
                          <a:effectLst/>
                        </a:rPr>
                        <a:t>++$x</a:t>
                      </a:r>
                    </a:p>
                  </a:txBody>
                  <a:tcPr marL="0" marR="0" marT="0" marB="0" anchor="ctr"/>
                </a:tc>
                <a:tc>
                  <a:txBody>
                    <a:bodyPr/>
                    <a:lstStyle/>
                    <a:p>
                      <a:pPr algn="ctr" rtl="0">
                        <a:lnSpc>
                          <a:spcPct val="120000"/>
                        </a:lnSpc>
                        <a:spcAft>
                          <a:spcPts val="0"/>
                        </a:spcAft>
                      </a:pPr>
                      <a:r>
                        <a:rPr lang="en-US" sz="2400">
                          <a:effectLst/>
                        </a:rPr>
                        <a:t>Pre-increment</a:t>
                      </a:r>
                    </a:p>
                  </a:txBody>
                  <a:tcPr marL="0" marR="0" marT="0" marB="0" anchor="ctr"/>
                </a:tc>
                <a:tc>
                  <a:txBody>
                    <a:bodyPr/>
                    <a:lstStyle/>
                    <a:p>
                      <a:pPr rtl="0">
                        <a:lnSpc>
                          <a:spcPct val="120000"/>
                        </a:lnSpc>
                        <a:spcAft>
                          <a:spcPts val="0"/>
                        </a:spcAft>
                      </a:pPr>
                      <a:r>
                        <a:rPr lang="en-US" sz="2400">
                          <a:effectLst/>
                        </a:rPr>
                        <a:t>Increments $x by one, then returns $x</a:t>
                      </a:r>
                    </a:p>
                  </a:txBody>
                  <a:tcPr marL="0" marR="0" marT="0" marB="0" anchor="ctr"/>
                </a:tc>
              </a:tr>
              <a:tr h="775138">
                <a:tc>
                  <a:txBody>
                    <a:bodyPr/>
                    <a:lstStyle/>
                    <a:p>
                      <a:pPr algn="ctr" rtl="0">
                        <a:lnSpc>
                          <a:spcPct val="120000"/>
                        </a:lnSpc>
                        <a:spcAft>
                          <a:spcPts val="0"/>
                        </a:spcAft>
                      </a:pPr>
                      <a:r>
                        <a:rPr lang="en-US" sz="2400">
                          <a:effectLst/>
                        </a:rPr>
                        <a:t>$x++</a:t>
                      </a:r>
                    </a:p>
                  </a:txBody>
                  <a:tcPr marL="0" marR="0" marT="0" marB="0" anchor="ctr"/>
                </a:tc>
                <a:tc>
                  <a:txBody>
                    <a:bodyPr/>
                    <a:lstStyle/>
                    <a:p>
                      <a:pPr algn="ctr" rtl="0">
                        <a:lnSpc>
                          <a:spcPct val="120000"/>
                        </a:lnSpc>
                        <a:spcAft>
                          <a:spcPts val="0"/>
                        </a:spcAft>
                      </a:pPr>
                      <a:r>
                        <a:rPr lang="en-US" sz="2400" dirty="0">
                          <a:effectLst/>
                        </a:rPr>
                        <a:t>Post-increment</a:t>
                      </a:r>
                    </a:p>
                  </a:txBody>
                  <a:tcPr marL="0" marR="0" marT="0" marB="0" anchor="ctr"/>
                </a:tc>
                <a:tc>
                  <a:txBody>
                    <a:bodyPr/>
                    <a:lstStyle/>
                    <a:p>
                      <a:pPr rtl="0">
                        <a:lnSpc>
                          <a:spcPct val="120000"/>
                        </a:lnSpc>
                        <a:spcAft>
                          <a:spcPts val="0"/>
                        </a:spcAft>
                      </a:pPr>
                      <a:r>
                        <a:rPr lang="en-US" sz="2400" dirty="0">
                          <a:effectLst/>
                        </a:rPr>
                        <a:t>Returns $x, then increments $x by one</a:t>
                      </a:r>
                    </a:p>
                  </a:txBody>
                  <a:tcPr marL="0" marR="0" marT="0" marB="0" anchor="ctr"/>
                </a:tc>
              </a:tr>
              <a:tr h="775138">
                <a:tc>
                  <a:txBody>
                    <a:bodyPr/>
                    <a:lstStyle/>
                    <a:p>
                      <a:pPr algn="ctr" rtl="0">
                        <a:lnSpc>
                          <a:spcPct val="120000"/>
                        </a:lnSpc>
                        <a:spcAft>
                          <a:spcPts val="0"/>
                        </a:spcAft>
                      </a:pPr>
                      <a:r>
                        <a:rPr lang="en-US" sz="2400">
                          <a:effectLst/>
                        </a:rPr>
                        <a:t>--$x</a:t>
                      </a:r>
                    </a:p>
                  </a:txBody>
                  <a:tcPr marL="0" marR="0" marT="0" marB="0" anchor="ctr"/>
                </a:tc>
                <a:tc>
                  <a:txBody>
                    <a:bodyPr/>
                    <a:lstStyle/>
                    <a:p>
                      <a:pPr algn="ctr" rtl="0">
                        <a:lnSpc>
                          <a:spcPct val="120000"/>
                        </a:lnSpc>
                        <a:spcAft>
                          <a:spcPts val="0"/>
                        </a:spcAft>
                      </a:pPr>
                      <a:r>
                        <a:rPr lang="en-US" sz="2400">
                          <a:effectLst/>
                        </a:rPr>
                        <a:t>Pre-decrement</a:t>
                      </a:r>
                    </a:p>
                  </a:txBody>
                  <a:tcPr marL="0" marR="0" marT="0" marB="0" anchor="ctr"/>
                </a:tc>
                <a:tc>
                  <a:txBody>
                    <a:bodyPr/>
                    <a:lstStyle/>
                    <a:p>
                      <a:pPr rtl="0">
                        <a:lnSpc>
                          <a:spcPct val="120000"/>
                        </a:lnSpc>
                        <a:spcAft>
                          <a:spcPts val="0"/>
                        </a:spcAft>
                      </a:pPr>
                      <a:r>
                        <a:rPr lang="en-US" sz="2400" dirty="0">
                          <a:effectLst/>
                        </a:rPr>
                        <a:t>Decrements $x by one, then returns $x</a:t>
                      </a:r>
                    </a:p>
                  </a:txBody>
                  <a:tcPr marL="0" marR="0" marT="0" marB="0" anchor="ctr"/>
                </a:tc>
              </a:tr>
              <a:tr h="775138">
                <a:tc>
                  <a:txBody>
                    <a:bodyPr/>
                    <a:lstStyle/>
                    <a:p>
                      <a:pPr algn="ctr" rtl="0">
                        <a:lnSpc>
                          <a:spcPct val="120000"/>
                        </a:lnSpc>
                        <a:spcAft>
                          <a:spcPts val="0"/>
                        </a:spcAft>
                      </a:pPr>
                      <a:r>
                        <a:rPr lang="en-US" sz="2400">
                          <a:effectLst/>
                        </a:rPr>
                        <a:t>$x--</a:t>
                      </a:r>
                    </a:p>
                  </a:txBody>
                  <a:tcPr marL="0" marR="0" marT="0" marB="0" anchor="ctr"/>
                </a:tc>
                <a:tc>
                  <a:txBody>
                    <a:bodyPr/>
                    <a:lstStyle/>
                    <a:p>
                      <a:pPr algn="ctr" rtl="0">
                        <a:lnSpc>
                          <a:spcPct val="120000"/>
                        </a:lnSpc>
                        <a:spcAft>
                          <a:spcPts val="0"/>
                        </a:spcAft>
                      </a:pPr>
                      <a:r>
                        <a:rPr lang="en-US" sz="2400">
                          <a:effectLst/>
                        </a:rPr>
                        <a:t>Post-decrement</a:t>
                      </a:r>
                    </a:p>
                  </a:txBody>
                  <a:tcPr marL="0" marR="0" marT="0" marB="0" anchor="ctr"/>
                </a:tc>
                <a:tc>
                  <a:txBody>
                    <a:bodyPr/>
                    <a:lstStyle/>
                    <a:p>
                      <a:pPr rtl="0">
                        <a:lnSpc>
                          <a:spcPct val="120000"/>
                        </a:lnSpc>
                        <a:spcAft>
                          <a:spcPts val="0"/>
                        </a:spcAft>
                      </a:pPr>
                      <a:r>
                        <a:rPr lang="en-US" sz="2400" dirty="0">
                          <a:effectLst/>
                        </a:rPr>
                        <a:t>Returns $x, then decrements $x by one</a:t>
                      </a:r>
                    </a:p>
                  </a:txBody>
                  <a:tcPr marL="0" marR="0" marT="0" marB="0" anchor="ctr"/>
                </a:tc>
              </a:tr>
            </a:tbl>
          </a:graphicData>
        </a:graphic>
      </p:graphicFrame>
    </p:spTree>
    <p:extLst>
      <p:ext uri="{BB962C8B-B14F-4D97-AF65-F5344CB8AC3E}">
        <p14:creationId xmlns:p14="http://schemas.microsoft.com/office/powerpoint/2010/main" val="2653037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Operators: Logical</a:t>
            </a:r>
            <a:endParaRPr lang="en-US" dirty="0"/>
          </a:p>
        </p:txBody>
      </p:sp>
      <p:sp>
        <p:nvSpPr>
          <p:cNvPr id="3" name="Subtitle 2"/>
          <p:cNvSpPr>
            <a:spLocks noGrp="1"/>
          </p:cNvSpPr>
          <p:nvPr>
            <p:ph type="subTitle"/>
          </p:nvPr>
        </p:nvSpPr>
        <p:spPr>
          <a:xfrm>
            <a:off x="536742" y="1458668"/>
            <a:ext cx="11414851" cy="4363398"/>
          </a:xfrm>
        </p:spPr>
        <p:txBody>
          <a:bodyPr anchor="t"/>
          <a:lstStyle/>
          <a:p>
            <a:r>
              <a:rPr lang="en-US" sz="2800" dirty="0" smtClean="0"/>
              <a:t> </a:t>
            </a:r>
            <a:endParaRPr lang="en-US" sz="28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33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069971782"/>
              </p:ext>
            </p:extLst>
          </p:nvPr>
        </p:nvGraphicFramePr>
        <p:xfrm>
          <a:off x="888276" y="1481900"/>
          <a:ext cx="10620906" cy="4340168"/>
        </p:xfrm>
        <a:graphic>
          <a:graphicData uri="http://schemas.openxmlformats.org/drawingml/2006/table">
            <a:tbl>
              <a:tblPr>
                <a:tableStyleId>{2D5ABB26-0587-4C30-8999-92F81FD0307C}</a:tableStyleId>
              </a:tblPr>
              <a:tblGrid>
                <a:gridCol w="1399043"/>
                <a:gridCol w="926128"/>
                <a:gridCol w="1399043"/>
                <a:gridCol w="6896692"/>
              </a:tblGrid>
              <a:tr h="620024">
                <a:tc>
                  <a:txBody>
                    <a:bodyPr/>
                    <a:lstStyle/>
                    <a:p>
                      <a:pPr algn="ctr" rtl="0">
                        <a:lnSpc>
                          <a:spcPct val="120000"/>
                        </a:lnSpc>
                        <a:spcAft>
                          <a:spcPts val="0"/>
                        </a:spcAft>
                      </a:pPr>
                      <a:r>
                        <a:rPr lang="en-US" sz="2000" dirty="0">
                          <a:effectLst/>
                        </a:rPr>
                        <a:t>Operator</a:t>
                      </a:r>
                    </a:p>
                  </a:txBody>
                  <a:tcPr marL="0" marR="0" marT="0" marB="0" anchor="ctr"/>
                </a:tc>
                <a:tc>
                  <a:txBody>
                    <a:bodyPr/>
                    <a:lstStyle/>
                    <a:p>
                      <a:pPr algn="ctr" rtl="0">
                        <a:lnSpc>
                          <a:spcPct val="120000"/>
                        </a:lnSpc>
                        <a:spcAft>
                          <a:spcPts val="0"/>
                        </a:spcAft>
                      </a:pPr>
                      <a:r>
                        <a:rPr lang="en-US" sz="2000">
                          <a:effectLst/>
                        </a:rPr>
                        <a:t>Name</a:t>
                      </a:r>
                    </a:p>
                  </a:txBody>
                  <a:tcPr marL="0" marR="0" marT="0" marB="0" anchor="ctr"/>
                </a:tc>
                <a:tc>
                  <a:txBody>
                    <a:bodyPr/>
                    <a:lstStyle/>
                    <a:p>
                      <a:pPr algn="ctr" rtl="0">
                        <a:lnSpc>
                          <a:spcPct val="120000"/>
                        </a:lnSpc>
                        <a:spcAft>
                          <a:spcPts val="0"/>
                        </a:spcAft>
                      </a:pPr>
                      <a:r>
                        <a:rPr lang="en-US" sz="2000">
                          <a:effectLst/>
                        </a:rPr>
                        <a:t>Example</a:t>
                      </a:r>
                    </a:p>
                  </a:txBody>
                  <a:tcPr marL="0" marR="0" marT="0" marB="0" anchor="ctr"/>
                </a:tc>
                <a:tc>
                  <a:txBody>
                    <a:bodyPr/>
                    <a:lstStyle/>
                    <a:p>
                      <a:pPr algn="l" rtl="0">
                        <a:lnSpc>
                          <a:spcPct val="120000"/>
                        </a:lnSpc>
                        <a:spcAft>
                          <a:spcPts val="0"/>
                        </a:spcAft>
                      </a:pPr>
                      <a:r>
                        <a:rPr lang="en-US" sz="2000">
                          <a:effectLst/>
                        </a:rPr>
                        <a:t>Result</a:t>
                      </a:r>
                    </a:p>
                  </a:txBody>
                  <a:tcPr marL="0" marR="0" marT="0" marB="0" anchor="ctr"/>
                </a:tc>
              </a:tr>
              <a:tr h="620024">
                <a:tc>
                  <a:txBody>
                    <a:bodyPr/>
                    <a:lstStyle/>
                    <a:p>
                      <a:pPr algn="ctr" rtl="0">
                        <a:lnSpc>
                          <a:spcPct val="120000"/>
                        </a:lnSpc>
                        <a:spcAft>
                          <a:spcPts val="0"/>
                        </a:spcAft>
                      </a:pPr>
                      <a:r>
                        <a:rPr lang="en-US" sz="2000">
                          <a:effectLst/>
                        </a:rPr>
                        <a:t>and</a:t>
                      </a:r>
                    </a:p>
                  </a:txBody>
                  <a:tcPr marL="0" marR="0" marT="0" marB="0" anchor="ctr"/>
                </a:tc>
                <a:tc>
                  <a:txBody>
                    <a:bodyPr/>
                    <a:lstStyle/>
                    <a:p>
                      <a:pPr algn="ctr" rtl="0">
                        <a:lnSpc>
                          <a:spcPct val="120000"/>
                        </a:lnSpc>
                        <a:spcAft>
                          <a:spcPts val="0"/>
                        </a:spcAft>
                      </a:pPr>
                      <a:r>
                        <a:rPr lang="en-US" sz="2000" dirty="0">
                          <a:effectLst/>
                        </a:rPr>
                        <a:t>And</a:t>
                      </a:r>
                    </a:p>
                  </a:txBody>
                  <a:tcPr marL="0" marR="0" marT="0" marB="0" anchor="ctr"/>
                </a:tc>
                <a:tc>
                  <a:txBody>
                    <a:bodyPr/>
                    <a:lstStyle/>
                    <a:p>
                      <a:pPr algn="ctr" rtl="0">
                        <a:lnSpc>
                          <a:spcPct val="120000"/>
                        </a:lnSpc>
                        <a:spcAft>
                          <a:spcPts val="0"/>
                        </a:spcAft>
                      </a:pPr>
                      <a:r>
                        <a:rPr lang="en-US" sz="2000" dirty="0">
                          <a:effectLst/>
                        </a:rPr>
                        <a:t>$x and $y</a:t>
                      </a:r>
                    </a:p>
                  </a:txBody>
                  <a:tcPr marL="0" marR="0" marT="0" marB="0" anchor="ctr"/>
                </a:tc>
                <a:tc>
                  <a:txBody>
                    <a:bodyPr/>
                    <a:lstStyle/>
                    <a:p>
                      <a:pPr rtl="0">
                        <a:lnSpc>
                          <a:spcPct val="120000"/>
                        </a:lnSpc>
                        <a:spcAft>
                          <a:spcPts val="0"/>
                        </a:spcAft>
                      </a:pPr>
                      <a:r>
                        <a:rPr lang="en-US" sz="2000">
                          <a:effectLst/>
                        </a:rPr>
                        <a:t>True if both $x and $y are true</a:t>
                      </a:r>
                    </a:p>
                  </a:txBody>
                  <a:tcPr marL="0" marR="0" marT="0" marB="0" anchor="ctr"/>
                </a:tc>
              </a:tr>
              <a:tr h="620024">
                <a:tc>
                  <a:txBody>
                    <a:bodyPr/>
                    <a:lstStyle/>
                    <a:p>
                      <a:pPr algn="ctr" rtl="0">
                        <a:lnSpc>
                          <a:spcPct val="120000"/>
                        </a:lnSpc>
                        <a:spcAft>
                          <a:spcPts val="0"/>
                        </a:spcAft>
                      </a:pPr>
                      <a:r>
                        <a:rPr lang="en-US" sz="2000">
                          <a:effectLst/>
                        </a:rPr>
                        <a:t>or</a:t>
                      </a:r>
                    </a:p>
                  </a:txBody>
                  <a:tcPr marL="0" marR="0" marT="0" marB="0" anchor="ctr"/>
                </a:tc>
                <a:tc>
                  <a:txBody>
                    <a:bodyPr/>
                    <a:lstStyle/>
                    <a:p>
                      <a:pPr algn="ctr" rtl="0">
                        <a:lnSpc>
                          <a:spcPct val="120000"/>
                        </a:lnSpc>
                        <a:spcAft>
                          <a:spcPts val="0"/>
                        </a:spcAft>
                      </a:pPr>
                      <a:r>
                        <a:rPr lang="en-US" sz="2000">
                          <a:effectLst/>
                        </a:rPr>
                        <a:t>Or</a:t>
                      </a:r>
                    </a:p>
                  </a:txBody>
                  <a:tcPr marL="0" marR="0" marT="0" marB="0" anchor="ctr"/>
                </a:tc>
                <a:tc>
                  <a:txBody>
                    <a:bodyPr/>
                    <a:lstStyle/>
                    <a:p>
                      <a:pPr algn="ctr" rtl="0">
                        <a:lnSpc>
                          <a:spcPct val="120000"/>
                        </a:lnSpc>
                        <a:spcAft>
                          <a:spcPts val="0"/>
                        </a:spcAft>
                      </a:pPr>
                      <a:r>
                        <a:rPr lang="en-US" sz="2000" dirty="0">
                          <a:effectLst/>
                        </a:rPr>
                        <a:t>$x or $y</a:t>
                      </a:r>
                    </a:p>
                  </a:txBody>
                  <a:tcPr marL="0" marR="0" marT="0" marB="0" anchor="ctr"/>
                </a:tc>
                <a:tc>
                  <a:txBody>
                    <a:bodyPr/>
                    <a:lstStyle/>
                    <a:p>
                      <a:pPr rtl="0">
                        <a:lnSpc>
                          <a:spcPct val="120000"/>
                        </a:lnSpc>
                        <a:spcAft>
                          <a:spcPts val="0"/>
                        </a:spcAft>
                      </a:pPr>
                      <a:r>
                        <a:rPr lang="en-US" sz="2000" dirty="0">
                          <a:effectLst/>
                        </a:rPr>
                        <a:t>True if either $x or $y is true</a:t>
                      </a:r>
                    </a:p>
                  </a:txBody>
                  <a:tcPr marL="0" marR="0" marT="0" marB="0" anchor="ctr"/>
                </a:tc>
              </a:tr>
              <a:tr h="620024">
                <a:tc>
                  <a:txBody>
                    <a:bodyPr/>
                    <a:lstStyle/>
                    <a:p>
                      <a:pPr algn="ctr" rtl="0">
                        <a:lnSpc>
                          <a:spcPct val="120000"/>
                        </a:lnSpc>
                        <a:spcAft>
                          <a:spcPts val="0"/>
                        </a:spcAft>
                      </a:pPr>
                      <a:r>
                        <a:rPr lang="en-US" sz="2000">
                          <a:effectLst/>
                        </a:rPr>
                        <a:t>xor</a:t>
                      </a:r>
                    </a:p>
                  </a:txBody>
                  <a:tcPr marL="0" marR="0" marT="0" marB="0" anchor="ctr"/>
                </a:tc>
                <a:tc>
                  <a:txBody>
                    <a:bodyPr/>
                    <a:lstStyle/>
                    <a:p>
                      <a:pPr algn="ctr" rtl="0">
                        <a:lnSpc>
                          <a:spcPct val="120000"/>
                        </a:lnSpc>
                        <a:spcAft>
                          <a:spcPts val="0"/>
                        </a:spcAft>
                      </a:pPr>
                      <a:r>
                        <a:rPr lang="en-US" sz="2000">
                          <a:effectLst/>
                        </a:rPr>
                        <a:t>Xor</a:t>
                      </a:r>
                    </a:p>
                  </a:txBody>
                  <a:tcPr marL="0" marR="0" marT="0" marB="0" anchor="ctr"/>
                </a:tc>
                <a:tc>
                  <a:txBody>
                    <a:bodyPr/>
                    <a:lstStyle/>
                    <a:p>
                      <a:pPr algn="ctr" rtl="0">
                        <a:lnSpc>
                          <a:spcPct val="120000"/>
                        </a:lnSpc>
                        <a:spcAft>
                          <a:spcPts val="0"/>
                        </a:spcAft>
                      </a:pPr>
                      <a:r>
                        <a:rPr lang="en-US" sz="2000">
                          <a:effectLst/>
                        </a:rPr>
                        <a:t>$x xor $y</a:t>
                      </a:r>
                    </a:p>
                  </a:txBody>
                  <a:tcPr marL="0" marR="0" marT="0" marB="0" anchor="ctr"/>
                </a:tc>
                <a:tc>
                  <a:txBody>
                    <a:bodyPr/>
                    <a:lstStyle/>
                    <a:p>
                      <a:pPr rtl="0">
                        <a:lnSpc>
                          <a:spcPct val="120000"/>
                        </a:lnSpc>
                        <a:spcAft>
                          <a:spcPts val="0"/>
                        </a:spcAft>
                      </a:pPr>
                      <a:r>
                        <a:rPr lang="en-US" sz="2000" dirty="0">
                          <a:effectLst/>
                        </a:rPr>
                        <a:t>True if either $x or $y is true, but not both</a:t>
                      </a:r>
                    </a:p>
                  </a:txBody>
                  <a:tcPr marL="0" marR="0" marT="0" marB="0" anchor="ctr"/>
                </a:tc>
              </a:tr>
              <a:tr h="620024">
                <a:tc>
                  <a:txBody>
                    <a:bodyPr/>
                    <a:lstStyle/>
                    <a:p>
                      <a:pPr algn="ctr" rtl="0">
                        <a:lnSpc>
                          <a:spcPct val="120000"/>
                        </a:lnSpc>
                        <a:spcAft>
                          <a:spcPts val="0"/>
                        </a:spcAft>
                      </a:pPr>
                      <a:r>
                        <a:rPr lang="en-US" sz="2000">
                          <a:effectLst/>
                        </a:rPr>
                        <a:t>&amp;&amp;</a:t>
                      </a:r>
                    </a:p>
                  </a:txBody>
                  <a:tcPr marL="0" marR="0" marT="0" marB="0" anchor="ctr"/>
                </a:tc>
                <a:tc>
                  <a:txBody>
                    <a:bodyPr/>
                    <a:lstStyle/>
                    <a:p>
                      <a:pPr algn="ctr" rtl="0">
                        <a:lnSpc>
                          <a:spcPct val="120000"/>
                        </a:lnSpc>
                        <a:spcAft>
                          <a:spcPts val="0"/>
                        </a:spcAft>
                      </a:pPr>
                      <a:r>
                        <a:rPr lang="en-US" sz="2000">
                          <a:effectLst/>
                        </a:rPr>
                        <a:t>And</a:t>
                      </a:r>
                    </a:p>
                  </a:txBody>
                  <a:tcPr marL="0" marR="0" marT="0" marB="0" anchor="ctr"/>
                </a:tc>
                <a:tc>
                  <a:txBody>
                    <a:bodyPr/>
                    <a:lstStyle/>
                    <a:p>
                      <a:pPr algn="ctr" rtl="0">
                        <a:lnSpc>
                          <a:spcPct val="120000"/>
                        </a:lnSpc>
                        <a:spcAft>
                          <a:spcPts val="0"/>
                        </a:spcAft>
                      </a:pPr>
                      <a:r>
                        <a:rPr lang="en-US" sz="2000">
                          <a:effectLst/>
                        </a:rPr>
                        <a:t>$x &amp;&amp; $y</a:t>
                      </a:r>
                    </a:p>
                  </a:txBody>
                  <a:tcPr marL="0" marR="0" marT="0" marB="0" anchor="ctr"/>
                </a:tc>
                <a:tc>
                  <a:txBody>
                    <a:bodyPr/>
                    <a:lstStyle/>
                    <a:p>
                      <a:pPr rtl="0">
                        <a:lnSpc>
                          <a:spcPct val="120000"/>
                        </a:lnSpc>
                        <a:spcAft>
                          <a:spcPts val="0"/>
                        </a:spcAft>
                      </a:pPr>
                      <a:r>
                        <a:rPr lang="en-US" sz="2000" dirty="0">
                          <a:effectLst/>
                        </a:rPr>
                        <a:t>True if both $x and $y are true</a:t>
                      </a:r>
                    </a:p>
                  </a:txBody>
                  <a:tcPr marL="0" marR="0" marT="0" marB="0" anchor="ctr"/>
                </a:tc>
              </a:tr>
              <a:tr h="620024">
                <a:tc>
                  <a:txBody>
                    <a:bodyPr/>
                    <a:lstStyle/>
                    <a:p>
                      <a:pPr algn="ctr" rtl="0">
                        <a:lnSpc>
                          <a:spcPct val="120000"/>
                        </a:lnSpc>
                        <a:spcAft>
                          <a:spcPts val="0"/>
                        </a:spcAft>
                      </a:pPr>
                      <a:r>
                        <a:rPr lang="en-US" sz="2000">
                          <a:effectLst/>
                        </a:rPr>
                        <a:t>||</a:t>
                      </a:r>
                    </a:p>
                  </a:txBody>
                  <a:tcPr marL="0" marR="0" marT="0" marB="0" anchor="ctr"/>
                </a:tc>
                <a:tc>
                  <a:txBody>
                    <a:bodyPr/>
                    <a:lstStyle/>
                    <a:p>
                      <a:pPr algn="ctr" rtl="0">
                        <a:lnSpc>
                          <a:spcPct val="120000"/>
                        </a:lnSpc>
                        <a:spcAft>
                          <a:spcPts val="0"/>
                        </a:spcAft>
                      </a:pPr>
                      <a:r>
                        <a:rPr lang="en-US" sz="2000">
                          <a:effectLst/>
                        </a:rPr>
                        <a:t>Or</a:t>
                      </a:r>
                    </a:p>
                  </a:txBody>
                  <a:tcPr marL="0" marR="0" marT="0" marB="0" anchor="ctr"/>
                </a:tc>
                <a:tc>
                  <a:txBody>
                    <a:bodyPr/>
                    <a:lstStyle/>
                    <a:p>
                      <a:pPr algn="ctr" rtl="0">
                        <a:lnSpc>
                          <a:spcPct val="120000"/>
                        </a:lnSpc>
                        <a:spcAft>
                          <a:spcPts val="0"/>
                        </a:spcAft>
                      </a:pPr>
                      <a:r>
                        <a:rPr lang="en-US" sz="2000">
                          <a:effectLst/>
                        </a:rPr>
                        <a:t>$x || $y</a:t>
                      </a:r>
                    </a:p>
                  </a:txBody>
                  <a:tcPr marL="0" marR="0" marT="0" marB="0" anchor="ctr"/>
                </a:tc>
                <a:tc>
                  <a:txBody>
                    <a:bodyPr/>
                    <a:lstStyle/>
                    <a:p>
                      <a:pPr rtl="0">
                        <a:lnSpc>
                          <a:spcPct val="120000"/>
                        </a:lnSpc>
                        <a:spcAft>
                          <a:spcPts val="0"/>
                        </a:spcAft>
                      </a:pPr>
                      <a:r>
                        <a:rPr lang="en-US" sz="2000" dirty="0">
                          <a:effectLst/>
                        </a:rPr>
                        <a:t>True if either $x or $y is true</a:t>
                      </a:r>
                    </a:p>
                  </a:txBody>
                  <a:tcPr marL="0" marR="0" marT="0" marB="0" anchor="ctr"/>
                </a:tc>
              </a:tr>
              <a:tr h="620024">
                <a:tc>
                  <a:txBody>
                    <a:bodyPr/>
                    <a:lstStyle/>
                    <a:p>
                      <a:pPr algn="ctr" rtl="0">
                        <a:lnSpc>
                          <a:spcPct val="120000"/>
                        </a:lnSpc>
                        <a:spcAft>
                          <a:spcPts val="0"/>
                        </a:spcAft>
                      </a:pPr>
                      <a:r>
                        <a:rPr lang="en-US" sz="2000">
                          <a:effectLst/>
                        </a:rPr>
                        <a:t>!</a:t>
                      </a:r>
                    </a:p>
                  </a:txBody>
                  <a:tcPr marL="0" marR="0" marT="0" marB="0" anchor="ctr"/>
                </a:tc>
                <a:tc>
                  <a:txBody>
                    <a:bodyPr/>
                    <a:lstStyle/>
                    <a:p>
                      <a:pPr algn="ctr" rtl="0">
                        <a:lnSpc>
                          <a:spcPct val="120000"/>
                        </a:lnSpc>
                        <a:spcAft>
                          <a:spcPts val="0"/>
                        </a:spcAft>
                      </a:pPr>
                      <a:r>
                        <a:rPr lang="en-US" sz="2000">
                          <a:effectLst/>
                        </a:rPr>
                        <a:t>Not</a:t>
                      </a:r>
                    </a:p>
                  </a:txBody>
                  <a:tcPr marL="0" marR="0" marT="0" marB="0" anchor="ctr"/>
                </a:tc>
                <a:tc>
                  <a:txBody>
                    <a:bodyPr/>
                    <a:lstStyle/>
                    <a:p>
                      <a:pPr algn="ctr" rtl="0">
                        <a:lnSpc>
                          <a:spcPct val="120000"/>
                        </a:lnSpc>
                        <a:spcAft>
                          <a:spcPts val="0"/>
                        </a:spcAft>
                      </a:pPr>
                      <a:r>
                        <a:rPr lang="en-US" sz="2000">
                          <a:effectLst/>
                        </a:rPr>
                        <a:t>!$x</a:t>
                      </a:r>
                    </a:p>
                  </a:txBody>
                  <a:tcPr marL="0" marR="0" marT="0" marB="0" anchor="ctr"/>
                </a:tc>
                <a:tc>
                  <a:txBody>
                    <a:bodyPr/>
                    <a:lstStyle/>
                    <a:p>
                      <a:pPr rtl="0">
                        <a:lnSpc>
                          <a:spcPct val="120000"/>
                        </a:lnSpc>
                        <a:spcAft>
                          <a:spcPts val="0"/>
                        </a:spcAft>
                      </a:pPr>
                      <a:r>
                        <a:rPr lang="en-US" sz="2000" dirty="0">
                          <a:effectLst/>
                        </a:rPr>
                        <a:t>True if $x is not true</a:t>
                      </a:r>
                    </a:p>
                  </a:txBody>
                  <a:tcPr marL="0" marR="0" marT="0" marB="0" anchor="ctr"/>
                </a:tc>
              </a:tr>
            </a:tbl>
          </a:graphicData>
        </a:graphic>
      </p:graphicFrame>
    </p:spTree>
    <p:extLst>
      <p:ext uri="{BB962C8B-B14F-4D97-AF65-F5344CB8AC3E}">
        <p14:creationId xmlns:p14="http://schemas.microsoft.com/office/powerpoint/2010/main" val="13092856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Operators: String</a:t>
            </a:r>
            <a:endParaRPr lang="en-US" dirty="0"/>
          </a:p>
        </p:txBody>
      </p:sp>
      <p:sp>
        <p:nvSpPr>
          <p:cNvPr id="3" name="Subtitle 2"/>
          <p:cNvSpPr>
            <a:spLocks noGrp="1"/>
          </p:cNvSpPr>
          <p:nvPr>
            <p:ph type="subTitle"/>
          </p:nvPr>
        </p:nvSpPr>
        <p:spPr>
          <a:xfrm>
            <a:off x="536742" y="1458668"/>
            <a:ext cx="11414851" cy="4363398"/>
          </a:xfrm>
        </p:spPr>
        <p:txBody>
          <a:bodyPr anchor="t"/>
          <a:lstStyle/>
          <a:p>
            <a:r>
              <a:rPr lang="en-US" sz="2800" dirty="0" smtClean="0"/>
              <a:t> </a:t>
            </a:r>
            <a:endParaRPr lang="en-US" sz="28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34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678462181"/>
              </p:ext>
            </p:extLst>
          </p:nvPr>
        </p:nvGraphicFramePr>
        <p:xfrm>
          <a:off x="536743" y="1933304"/>
          <a:ext cx="11272080" cy="2024742"/>
        </p:xfrm>
        <a:graphic>
          <a:graphicData uri="http://schemas.openxmlformats.org/drawingml/2006/table">
            <a:tbl>
              <a:tblPr>
                <a:tableStyleId>{2D5ABB26-0587-4C30-8999-92F81FD0307C}</a:tableStyleId>
              </a:tblPr>
              <a:tblGrid>
                <a:gridCol w="1264324"/>
                <a:gridCol w="3098487"/>
                <a:gridCol w="1997635"/>
                <a:gridCol w="4911634"/>
              </a:tblGrid>
              <a:tr h="674914">
                <a:tc>
                  <a:txBody>
                    <a:bodyPr/>
                    <a:lstStyle/>
                    <a:p>
                      <a:pPr algn="ctr" rtl="0">
                        <a:lnSpc>
                          <a:spcPct val="120000"/>
                        </a:lnSpc>
                        <a:spcAft>
                          <a:spcPts val="0"/>
                        </a:spcAft>
                      </a:pPr>
                      <a:r>
                        <a:rPr lang="en-US" dirty="0">
                          <a:effectLst/>
                        </a:rPr>
                        <a:t>Operator</a:t>
                      </a:r>
                    </a:p>
                  </a:txBody>
                  <a:tcPr marL="0" marR="0" marT="0" marB="0" anchor="ctr"/>
                </a:tc>
                <a:tc>
                  <a:txBody>
                    <a:bodyPr/>
                    <a:lstStyle/>
                    <a:p>
                      <a:pPr algn="ctr" rtl="0">
                        <a:lnSpc>
                          <a:spcPct val="120000"/>
                        </a:lnSpc>
                        <a:spcAft>
                          <a:spcPts val="0"/>
                        </a:spcAft>
                      </a:pPr>
                      <a:r>
                        <a:rPr lang="en-US">
                          <a:effectLst/>
                        </a:rPr>
                        <a:t>Name</a:t>
                      </a:r>
                    </a:p>
                  </a:txBody>
                  <a:tcPr marL="0" marR="0" marT="0" marB="0" anchor="ctr"/>
                </a:tc>
                <a:tc>
                  <a:txBody>
                    <a:bodyPr/>
                    <a:lstStyle/>
                    <a:p>
                      <a:pPr algn="ctr" rtl="0">
                        <a:lnSpc>
                          <a:spcPct val="120000"/>
                        </a:lnSpc>
                        <a:spcAft>
                          <a:spcPts val="0"/>
                        </a:spcAft>
                      </a:pPr>
                      <a:r>
                        <a:rPr lang="en-US">
                          <a:effectLst/>
                        </a:rPr>
                        <a:t>Example</a:t>
                      </a:r>
                    </a:p>
                  </a:txBody>
                  <a:tcPr marL="0" marR="0" marT="0" marB="0" anchor="ctr"/>
                </a:tc>
                <a:tc>
                  <a:txBody>
                    <a:bodyPr/>
                    <a:lstStyle/>
                    <a:p>
                      <a:pPr algn="l" rtl="0">
                        <a:lnSpc>
                          <a:spcPct val="120000"/>
                        </a:lnSpc>
                        <a:spcAft>
                          <a:spcPts val="0"/>
                        </a:spcAft>
                      </a:pPr>
                      <a:r>
                        <a:rPr lang="en-US">
                          <a:effectLst/>
                        </a:rPr>
                        <a:t>Result</a:t>
                      </a:r>
                    </a:p>
                  </a:txBody>
                  <a:tcPr marL="0" marR="0" marT="0" marB="0" anchor="ctr"/>
                </a:tc>
              </a:tr>
              <a:tr h="674914">
                <a:tc>
                  <a:txBody>
                    <a:bodyPr/>
                    <a:lstStyle/>
                    <a:p>
                      <a:pPr algn="ctr" rtl="0">
                        <a:lnSpc>
                          <a:spcPct val="120000"/>
                        </a:lnSpc>
                        <a:spcAft>
                          <a:spcPts val="0"/>
                        </a:spcAft>
                      </a:pPr>
                      <a:r>
                        <a:rPr lang="en-US" dirty="0">
                          <a:effectLst/>
                        </a:rPr>
                        <a:t>.</a:t>
                      </a:r>
                    </a:p>
                  </a:txBody>
                  <a:tcPr marL="0" marR="0" marT="0" marB="0" anchor="ctr"/>
                </a:tc>
                <a:tc>
                  <a:txBody>
                    <a:bodyPr/>
                    <a:lstStyle/>
                    <a:p>
                      <a:pPr algn="ctr" rtl="0">
                        <a:lnSpc>
                          <a:spcPct val="120000"/>
                        </a:lnSpc>
                        <a:spcAft>
                          <a:spcPts val="0"/>
                        </a:spcAft>
                      </a:pPr>
                      <a:r>
                        <a:rPr lang="en-US">
                          <a:effectLst/>
                        </a:rPr>
                        <a:t>Concatenation</a:t>
                      </a:r>
                    </a:p>
                  </a:txBody>
                  <a:tcPr marL="0" marR="0" marT="0" marB="0" anchor="ctr"/>
                </a:tc>
                <a:tc>
                  <a:txBody>
                    <a:bodyPr/>
                    <a:lstStyle/>
                    <a:p>
                      <a:pPr algn="ctr" rtl="0">
                        <a:lnSpc>
                          <a:spcPct val="120000"/>
                        </a:lnSpc>
                        <a:spcAft>
                          <a:spcPts val="0"/>
                        </a:spcAft>
                      </a:pPr>
                      <a:r>
                        <a:rPr lang="en-US">
                          <a:effectLst/>
                        </a:rPr>
                        <a:t>$txt1 . $txt2</a:t>
                      </a:r>
                    </a:p>
                  </a:txBody>
                  <a:tcPr marL="0" marR="0" marT="0" marB="0" anchor="ctr"/>
                </a:tc>
                <a:tc>
                  <a:txBody>
                    <a:bodyPr/>
                    <a:lstStyle/>
                    <a:p>
                      <a:pPr rtl="0">
                        <a:lnSpc>
                          <a:spcPct val="120000"/>
                        </a:lnSpc>
                        <a:spcAft>
                          <a:spcPts val="0"/>
                        </a:spcAft>
                      </a:pPr>
                      <a:r>
                        <a:rPr lang="en-US">
                          <a:effectLst/>
                        </a:rPr>
                        <a:t>Concatenation of $txt1 and $txt2</a:t>
                      </a:r>
                    </a:p>
                  </a:txBody>
                  <a:tcPr marL="0" marR="0" marT="0" marB="0" anchor="ctr"/>
                </a:tc>
              </a:tr>
              <a:tr h="674914">
                <a:tc>
                  <a:txBody>
                    <a:bodyPr/>
                    <a:lstStyle/>
                    <a:p>
                      <a:pPr algn="ctr" rtl="0">
                        <a:lnSpc>
                          <a:spcPct val="120000"/>
                        </a:lnSpc>
                        <a:spcAft>
                          <a:spcPts val="0"/>
                        </a:spcAft>
                      </a:pPr>
                      <a:r>
                        <a:rPr lang="en-US" dirty="0">
                          <a:effectLst/>
                        </a:rPr>
                        <a:t>.=</a:t>
                      </a:r>
                    </a:p>
                  </a:txBody>
                  <a:tcPr marL="0" marR="0" marT="0" marB="0" anchor="ctr"/>
                </a:tc>
                <a:tc>
                  <a:txBody>
                    <a:bodyPr/>
                    <a:lstStyle/>
                    <a:p>
                      <a:pPr algn="ctr" rtl="0">
                        <a:lnSpc>
                          <a:spcPct val="120000"/>
                        </a:lnSpc>
                        <a:spcAft>
                          <a:spcPts val="0"/>
                        </a:spcAft>
                      </a:pPr>
                      <a:r>
                        <a:rPr lang="en-US" dirty="0">
                          <a:effectLst/>
                        </a:rPr>
                        <a:t>Concatenation assignment</a:t>
                      </a:r>
                    </a:p>
                  </a:txBody>
                  <a:tcPr marL="0" marR="0" marT="0" marB="0" anchor="ctr"/>
                </a:tc>
                <a:tc>
                  <a:txBody>
                    <a:bodyPr/>
                    <a:lstStyle/>
                    <a:p>
                      <a:pPr algn="ctr" rtl="0">
                        <a:lnSpc>
                          <a:spcPct val="120000"/>
                        </a:lnSpc>
                        <a:spcAft>
                          <a:spcPts val="0"/>
                        </a:spcAft>
                      </a:pPr>
                      <a:r>
                        <a:rPr lang="en-US" dirty="0">
                          <a:effectLst/>
                        </a:rPr>
                        <a:t>$txt1 .= $txt2</a:t>
                      </a:r>
                    </a:p>
                  </a:txBody>
                  <a:tcPr marL="0" marR="0" marT="0" marB="0" anchor="ctr"/>
                </a:tc>
                <a:tc>
                  <a:txBody>
                    <a:bodyPr/>
                    <a:lstStyle/>
                    <a:p>
                      <a:pPr rtl="0">
                        <a:lnSpc>
                          <a:spcPct val="120000"/>
                        </a:lnSpc>
                        <a:spcAft>
                          <a:spcPts val="0"/>
                        </a:spcAft>
                      </a:pPr>
                      <a:r>
                        <a:rPr lang="en-US" dirty="0">
                          <a:effectLst/>
                        </a:rPr>
                        <a:t>Appends $txt2 to $txt1</a:t>
                      </a:r>
                    </a:p>
                  </a:txBody>
                  <a:tcPr marL="0" marR="0" marT="0" marB="0" anchor="ctr"/>
                </a:tc>
              </a:tr>
            </a:tbl>
          </a:graphicData>
        </a:graphic>
      </p:graphicFrame>
    </p:spTree>
    <p:extLst>
      <p:ext uri="{BB962C8B-B14F-4D97-AF65-F5344CB8AC3E}">
        <p14:creationId xmlns:p14="http://schemas.microsoft.com/office/powerpoint/2010/main" val="6019212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Operators: Array</a:t>
            </a:r>
            <a:endParaRPr lang="en-US" dirty="0"/>
          </a:p>
        </p:txBody>
      </p:sp>
      <p:sp>
        <p:nvSpPr>
          <p:cNvPr id="3" name="Subtitle 2"/>
          <p:cNvSpPr>
            <a:spLocks noGrp="1"/>
          </p:cNvSpPr>
          <p:nvPr>
            <p:ph type="subTitle"/>
          </p:nvPr>
        </p:nvSpPr>
        <p:spPr>
          <a:xfrm>
            <a:off x="536742" y="1458668"/>
            <a:ext cx="11414851" cy="4363398"/>
          </a:xfrm>
        </p:spPr>
        <p:txBody>
          <a:bodyPr anchor="t"/>
          <a:lstStyle/>
          <a:p>
            <a:r>
              <a:rPr lang="en-US" sz="2800" dirty="0" smtClean="0"/>
              <a:t> </a:t>
            </a:r>
            <a:endParaRPr lang="en-US" sz="28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35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781804932"/>
              </p:ext>
            </p:extLst>
          </p:nvPr>
        </p:nvGraphicFramePr>
        <p:xfrm>
          <a:off x="536742" y="1481897"/>
          <a:ext cx="10972441" cy="3220731"/>
        </p:xfrm>
        <a:graphic>
          <a:graphicData uri="http://schemas.openxmlformats.org/drawingml/2006/table">
            <a:tbl>
              <a:tblPr>
                <a:tableStyleId>{2D5ABB26-0587-4C30-8999-92F81FD0307C}</a:tableStyleId>
              </a:tblPr>
              <a:tblGrid>
                <a:gridCol w="1171494"/>
                <a:gridCol w="1451992"/>
                <a:gridCol w="1534492"/>
                <a:gridCol w="6814463"/>
              </a:tblGrid>
              <a:tr h="397567">
                <a:tc>
                  <a:txBody>
                    <a:bodyPr/>
                    <a:lstStyle/>
                    <a:p>
                      <a:pPr algn="ctr" rtl="0">
                        <a:lnSpc>
                          <a:spcPct val="120000"/>
                        </a:lnSpc>
                        <a:spcAft>
                          <a:spcPts val="0"/>
                        </a:spcAft>
                      </a:pPr>
                      <a:r>
                        <a:rPr lang="en-US" sz="2000" dirty="0">
                          <a:effectLst/>
                        </a:rPr>
                        <a:t>Operator</a:t>
                      </a:r>
                    </a:p>
                  </a:txBody>
                  <a:tcPr marL="0" marR="0" marT="0" marB="0" anchor="ctr"/>
                </a:tc>
                <a:tc>
                  <a:txBody>
                    <a:bodyPr/>
                    <a:lstStyle/>
                    <a:p>
                      <a:pPr algn="ctr" rtl="0">
                        <a:lnSpc>
                          <a:spcPct val="120000"/>
                        </a:lnSpc>
                        <a:spcAft>
                          <a:spcPts val="0"/>
                        </a:spcAft>
                      </a:pPr>
                      <a:r>
                        <a:rPr lang="en-US" sz="2000">
                          <a:effectLst/>
                        </a:rPr>
                        <a:t>Name</a:t>
                      </a:r>
                    </a:p>
                  </a:txBody>
                  <a:tcPr marL="0" marR="0" marT="0" marB="0" anchor="ctr"/>
                </a:tc>
                <a:tc>
                  <a:txBody>
                    <a:bodyPr/>
                    <a:lstStyle/>
                    <a:p>
                      <a:pPr algn="ctr" rtl="0">
                        <a:lnSpc>
                          <a:spcPct val="120000"/>
                        </a:lnSpc>
                        <a:spcAft>
                          <a:spcPts val="0"/>
                        </a:spcAft>
                      </a:pPr>
                      <a:r>
                        <a:rPr lang="en-US" sz="2000">
                          <a:effectLst/>
                        </a:rPr>
                        <a:t>Example</a:t>
                      </a:r>
                    </a:p>
                  </a:txBody>
                  <a:tcPr marL="0" marR="0" marT="0" marB="0" anchor="ctr"/>
                </a:tc>
                <a:tc>
                  <a:txBody>
                    <a:bodyPr/>
                    <a:lstStyle/>
                    <a:p>
                      <a:pPr algn="l" rtl="0">
                        <a:lnSpc>
                          <a:spcPct val="120000"/>
                        </a:lnSpc>
                        <a:spcAft>
                          <a:spcPts val="0"/>
                        </a:spcAft>
                      </a:pPr>
                      <a:r>
                        <a:rPr lang="en-US" sz="2000">
                          <a:effectLst/>
                        </a:rPr>
                        <a:t>Result</a:t>
                      </a:r>
                    </a:p>
                  </a:txBody>
                  <a:tcPr marL="0" marR="0" marT="0" marB="0" anchor="ctr"/>
                </a:tc>
              </a:tr>
              <a:tr h="397567">
                <a:tc>
                  <a:txBody>
                    <a:bodyPr/>
                    <a:lstStyle/>
                    <a:p>
                      <a:pPr algn="ctr" rtl="0">
                        <a:lnSpc>
                          <a:spcPct val="120000"/>
                        </a:lnSpc>
                        <a:spcAft>
                          <a:spcPts val="0"/>
                        </a:spcAft>
                      </a:pPr>
                      <a:r>
                        <a:rPr lang="en-US" sz="2000">
                          <a:effectLst/>
                        </a:rPr>
                        <a:t>+</a:t>
                      </a:r>
                    </a:p>
                  </a:txBody>
                  <a:tcPr marL="0" marR="0" marT="0" marB="0" anchor="ctr"/>
                </a:tc>
                <a:tc>
                  <a:txBody>
                    <a:bodyPr/>
                    <a:lstStyle/>
                    <a:p>
                      <a:pPr algn="ctr" rtl="0">
                        <a:lnSpc>
                          <a:spcPct val="120000"/>
                        </a:lnSpc>
                        <a:spcAft>
                          <a:spcPts val="0"/>
                        </a:spcAft>
                      </a:pPr>
                      <a:r>
                        <a:rPr lang="en-US" sz="2000" dirty="0">
                          <a:effectLst/>
                        </a:rPr>
                        <a:t>Union</a:t>
                      </a:r>
                    </a:p>
                  </a:txBody>
                  <a:tcPr marL="0" marR="0" marT="0" marB="0" anchor="ctr"/>
                </a:tc>
                <a:tc>
                  <a:txBody>
                    <a:bodyPr/>
                    <a:lstStyle/>
                    <a:p>
                      <a:pPr algn="ctr" rtl="0">
                        <a:lnSpc>
                          <a:spcPct val="120000"/>
                        </a:lnSpc>
                        <a:spcAft>
                          <a:spcPts val="0"/>
                        </a:spcAft>
                      </a:pPr>
                      <a:r>
                        <a:rPr lang="en-US" sz="2000">
                          <a:effectLst/>
                        </a:rPr>
                        <a:t>$x + $y</a:t>
                      </a:r>
                    </a:p>
                  </a:txBody>
                  <a:tcPr marL="0" marR="0" marT="0" marB="0" anchor="ctr"/>
                </a:tc>
                <a:tc>
                  <a:txBody>
                    <a:bodyPr/>
                    <a:lstStyle/>
                    <a:p>
                      <a:pPr rtl="0">
                        <a:lnSpc>
                          <a:spcPct val="120000"/>
                        </a:lnSpc>
                        <a:spcAft>
                          <a:spcPts val="0"/>
                        </a:spcAft>
                      </a:pPr>
                      <a:r>
                        <a:rPr lang="en-US" sz="2000">
                          <a:effectLst/>
                        </a:rPr>
                        <a:t>Union of $x and $y</a:t>
                      </a:r>
                    </a:p>
                  </a:txBody>
                  <a:tcPr marL="0" marR="0" marT="0" marB="0" anchor="ctr"/>
                </a:tc>
              </a:tr>
              <a:tr h="397567">
                <a:tc>
                  <a:txBody>
                    <a:bodyPr/>
                    <a:lstStyle/>
                    <a:p>
                      <a:pPr algn="ctr" rtl="0">
                        <a:lnSpc>
                          <a:spcPct val="120000"/>
                        </a:lnSpc>
                        <a:spcAft>
                          <a:spcPts val="0"/>
                        </a:spcAft>
                      </a:pPr>
                      <a:r>
                        <a:rPr lang="en-US" sz="2000">
                          <a:effectLst/>
                        </a:rPr>
                        <a:t>==</a:t>
                      </a:r>
                    </a:p>
                  </a:txBody>
                  <a:tcPr marL="0" marR="0" marT="0" marB="0" anchor="ctr"/>
                </a:tc>
                <a:tc>
                  <a:txBody>
                    <a:bodyPr/>
                    <a:lstStyle/>
                    <a:p>
                      <a:pPr algn="ctr" rtl="0">
                        <a:lnSpc>
                          <a:spcPct val="120000"/>
                        </a:lnSpc>
                        <a:spcAft>
                          <a:spcPts val="0"/>
                        </a:spcAft>
                      </a:pPr>
                      <a:r>
                        <a:rPr lang="en-US" sz="2000" dirty="0">
                          <a:effectLst/>
                        </a:rPr>
                        <a:t>Equality</a:t>
                      </a:r>
                    </a:p>
                  </a:txBody>
                  <a:tcPr marL="0" marR="0" marT="0" marB="0" anchor="ctr"/>
                </a:tc>
                <a:tc>
                  <a:txBody>
                    <a:bodyPr/>
                    <a:lstStyle/>
                    <a:p>
                      <a:pPr algn="ctr" rtl="0">
                        <a:lnSpc>
                          <a:spcPct val="120000"/>
                        </a:lnSpc>
                        <a:spcAft>
                          <a:spcPts val="0"/>
                        </a:spcAft>
                      </a:pPr>
                      <a:r>
                        <a:rPr lang="en-US" sz="2000">
                          <a:effectLst/>
                        </a:rPr>
                        <a:t>$x == $y</a:t>
                      </a:r>
                    </a:p>
                  </a:txBody>
                  <a:tcPr marL="0" marR="0" marT="0" marB="0" anchor="ctr"/>
                </a:tc>
                <a:tc>
                  <a:txBody>
                    <a:bodyPr/>
                    <a:lstStyle/>
                    <a:p>
                      <a:pPr rtl="0">
                        <a:lnSpc>
                          <a:spcPct val="120000"/>
                        </a:lnSpc>
                        <a:spcAft>
                          <a:spcPts val="0"/>
                        </a:spcAft>
                      </a:pPr>
                      <a:r>
                        <a:rPr lang="en-US" sz="2000">
                          <a:effectLst/>
                        </a:rPr>
                        <a:t>Returns true if $x and $y have the same key/value pairs</a:t>
                      </a:r>
                    </a:p>
                  </a:txBody>
                  <a:tcPr marL="0" marR="0" marT="0" marB="0" anchor="ctr"/>
                </a:tc>
              </a:tr>
              <a:tr h="835329">
                <a:tc>
                  <a:txBody>
                    <a:bodyPr/>
                    <a:lstStyle/>
                    <a:p>
                      <a:pPr algn="ctr" rtl="0">
                        <a:lnSpc>
                          <a:spcPct val="120000"/>
                        </a:lnSpc>
                        <a:spcAft>
                          <a:spcPts val="0"/>
                        </a:spcAft>
                      </a:pPr>
                      <a:r>
                        <a:rPr lang="en-US" sz="2000">
                          <a:effectLst/>
                        </a:rPr>
                        <a:t>===</a:t>
                      </a:r>
                    </a:p>
                  </a:txBody>
                  <a:tcPr marL="0" marR="0" marT="0" marB="0" anchor="ctr"/>
                </a:tc>
                <a:tc>
                  <a:txBody>
                    <a:bodyPr/>
                    <a:lstStyle/>
                    <a:p>
                      <a:pPr algn="ctr" rtl="0">
                        <a:lnSpc>
                          <a:spcPct val="120000"/>
                        </a:lnSpc>
                        <a:spcAft>
                          <a:spcPts val="0"/>
                        </a:spcAft>
                      </a:pPr>
                      <a:r>
                        <a:rPr lang="en-US" sz="2000">
                          <a:effectLst/>
                        </a:rPr>
                        <a:t>Identity</a:t>
                      </a:r>
                    </a:p>
                  </a:txBody>
                  <a:tcPr marL="0" marR="0" marT="0" marB="0" anchor="ctr"/>
                </a:tc>
                <a:tc>
                  <a:txBody>
                    <a:bodyPr/>
                    <a:lstStyle/>
                    <a:p>
                      <a:pPr algn="ctr" rtl="0">
                        <a:lnSpc>
                          <a:spcPct val="120000"/>
                        </a:lnSpc>
                        <a:spcAft>
                          <a:spcPts val="0"/>
                        </a:spcAft>
                      </a:pPr>
                      <a:r>
                        <a:rPr lang="en-US" sz="2000" dirty="0">
                          <a:effectLst/>
                        </a:rPr>
                        <a:t>$x === $y</a:t>
                      </a:r>
                    </a:p>
                  </a:txBody>
                  <a:tcPr marL="0" marR="0" marT="0" marB="0" anchor="ctr"/>
                </a:tc>
                <a:tc>
                  <a:txBody>
                    <a:bodyPr/>
                    <a:lstStyle/>
                    <a:p>
                      <a:pPr rtl="0">
                        <a:lnSpc>
                          <a:spcPct val="120000"/>
                        </a:lnSpc>
                        <a:spcAft>
                          <a:spcPts val="0"/>
                        </a:spcAft>
                      </a:pPr>
                      <a:r>
                        <a:rPr lang="en-US" sz="2000" dirty="0">
                          <a:effectLst/>
                        </a:rPr>
                        <a:t>Returns true if $x and $y have the same key/value pairs in the same order and of the same types</a:t>
                      </a:r>
                    </a:p>
                  </a:txBody>
                  <a:tcPr marL="0" marR="0" marT="0" marB="0" anchor="ctr"/>
                </a:tc>
              </a:tr>
              <a:tr h="397567">
                <a:tc>
                  <a:txBody>
                    <a:bodyPr/>
                    <a:lstStyle/>
                    <a:p>
                      <a:pPr algn="ctr" rtl="0">
                        <a:lnSpc>
                          <a:spcPct val="120000"/>
                        </a:lnSpc>
                        <a:spcAft>
                          <a:spcPts val="0"/>
                        </a:spcAft>
                      </a:pPr>
                      <a:r>
                        <a:rPr lang="en-US" sz="2000">
                          <a:effectLst/>
                        </a:rPr>
                        <a:t>!=</a:t>
                      </a:r>
                    </a:p>
                  </a:txBody>
                  <a:tcPr marL="0" marR="0" marT="0" marB="0" anchor="ctr"/>
                </a:tc>
                <a:tc>
                  <a:txBody>
                    <a:bodyPr/>
                    <a:lstStyle/>
                    <a:p>
                      <a:pPr algn="ctr" rtl="0">
                        <a:lnSpc>
                          <a:spcPct val="120000"/>
                        </a:lnSpc>
                        <a:spcAft>
                          <a:spcPts val="0"/>
                        </a:spcAft>
                      </a:pPr>
                      <a:r>
                        <a:rPr lang="en-US" sz="2000">
                          <a:effectLst/>
                        </a:rPr>
                        <a:t>Inequality</a:t>
                      </a:r>
                    </a:p>
                  </a:txBody>
                  <a:tcPr marL="0" marR="0" marT="0" marB="0" anchor="ctr"/>
                </a:tc>
                <a:tc>
                  <a:txBody>
                    <a:bodyPr/>
                    <a:lstStyle/>
                    <a:p>
                      <a:pPr algn="ctr" rtl="0">
                        <a:lnSpc>
                          <a:spcPct val="120000"/>
                        </a:lnSpc>
                        <a:spcAft>
                          <a:spcPts val="0"/>
                        </a:spcAft>
                      </a:pPr>
                      <a:r>
                        <a:rPr lang="en-US" sz="2000">
                          <a:effectLst/>
                        </a:rPr>
                        <a:t>$x != $y</a:t>
                      </a:r>
                    </a:p>
                  </a:txBody>
                  <a:tcPr marL="0" marR="0" marT="0" marB="0" anchor="ctr"/>
                </a:tc>
                <a:tc>
                  <a:txBody>
                    <a:bodyPr/>
                    <a:lstStyle/>
                    <a:p>
                      <a:pPr rtl="0">
                        <a:lnSpc>
                          <a:spcPct val="120000"/>
                        </a:lnSpc>
                        <a:spcAft>
                          <a:spcPts val="0"/>
                        </a:spcAft>
                      </a:pPr>
                      <a:r>
                        <a:rPr lang="en-US" sz="2000" dirty="0">
                          <a:effectLst/>
                        </a:rPr>
                        <a:t>Returns true if $x is not equal to $y</a:t>
                      </a:r>
                    </a:p>
                  </a:txBody>
                  <a:tcPr marL="0" marR="0" marT="0" marB="0" anchor="ctr"/>
                </a:tc>
              </a:tr>
              <a:tr h="397567">
                <a:tc>
                  <a:txBody>
                    <a:bodyPr/>
                    <a:lstStyle/>
                    <a:p>
                      <a:pPr algn="ctr" rtl="0">
                        <a:lnSpc>
                          <a:spcPct val="120000"/>
                        </a:lnSpc>
                        <a:spcAft>
                          <a:spcPts val="0"/>
                        </a:spcAft>
                      </a:pPr>
                      <a:r>
                        <a:rPr lang="en-US" sz="2000">
                          <a:effectLst/>
                        </a:rPr>
                        <a:t>&lt;&gt;</a:t>
                      </a:r>
                    </a:p>
                  </a:txBody>
                  <a:tcPr marL="0" marR="0" marT="0" marB="0" anchor="ctr"/>
                </a:tc>
                <a:tc>
                  <a:txBody>
                    <a:bodyPr/>
                    <a:lstStyle/>
                    <a:p>
                      <a:pPr algn="ctr" rtl="0">
                        <a:lnSpc>
                          <a:spcPct val="120000"/>
                        </a:lnSpc>
                        <a:spcAft>
                          <a:spcPts val="0"/>
                        </a:spcAft>
                      </a:pPr>
                      <a:r>
                        <a:rPr lang="en-US" sz="2000">
                          <a:effectLst/>
                        </a:rPr>
                        <a:t>Inequality</a:t>
                      </a:r>
                    </a:p>
                  </a:txBody>
                  <a:tcPr marL="0" marR="0" marT="0" marB="0" anchor="ctr"/>
                </a:tc>
                <a:tc>
                  <a:txBody>
                    <a:bodyPr/>
                    <a:lstStyle/>
                    <a:p>
                      <a:pPr algn="ctr" rtl="0">
                        <a:lnSpc>
                          <a:spcPct val="120000"/>
                        </a:lnSpc>
                        <a:spcAft>
                          <a:spcPts val="0"/>
                        </a:spcAft>
                      </a:pPr>
                      <a:r>
                        <a:rPr lang="en-US" sz="2000">
                          <a:effectLst/>
                        </a:rPr>
                        <a:t>$x &lt;&gt; $y</a:t>
                      </a:r>
                    </a:p>
                  </a:txBody>
                  <a:tcPr marL="0" marR="0" marT="0" marB="0" anchor="ctr"/>
                </a:tc>
                <a:tc>
                  <a:txBody>
                    <a:bodyPr/>
                    <a:lstStyle/>
                    <a:p>
                      <a:pPr rtl="0">
                        <a:lnSpc>
                          <a:spcPct val="120000"/>
                        </a:lnSpc>
                        <a:spcAft>
                          <a:spcPts val="0"/>
                        </a:spcAft>
                      </a:pPr>
                      <a:r>
                        <a:rPr lang="en-US" sz="2000" dirty="0">
                          <a:effectLst/>
                        </a:rPr>
                        <a:t>Returns true if $x is not equal to $y</a:t>
                      </a:r>
                    </a:p>
                  </a:txBody>
                  <a:tcPr marL="0" marR="0" marT="0" marB="0" anchor="ctr"/>
                </a:tc>
              </a:tr>
              <a:tr h="397567">
                <a:tc>
                  <a:txBody>
                    <a:bodyPr/>
                    <a:lstStyle/>
                    <a:p>
                      <a:pPr algn="ctr" rtl="0">
                        <a:lnSpc>
                          <a:spcPct val="120000"/>
                        </a:lnSpc>
                        <a:spcAft>
                          <a:spcPts val="0"/>
                        </a:spcAft>
                      </a:pPr>
                      <a:r>
                        <a:rPr lang="en-US" sz="2000">
                          <a:effectLst/>
                        </a:rPr>
                        <a:t>!==</a:t>
                      </a:r>
                    </a:p>
                  </a:txBody>
                  <a:tcPr marL="0" marR="0" marT="0" marB="0" anchor="ctr"/>
                </a:tc>
                <a:tc>
                  <a:txBody>
                    <a:bodyPr/>
                    <a:lstStyle/>
                    <a:p>
                      <a:pPr algn="ctr" rtl="0">
                        <a:lnSpc>
                          <a:spcPct val="120000"/>
                        </a:lnSpc>
                        <a:spcAft>
                          <a:spcPts val="0"/>
                        </a:spcAft>
                      </a:pPr>
                      <a:r>
                        <a:rPr lang="en-US" sz="2000">
                          <a:effectLst/>
                        </a:rPr>
                        <a:t>Non-identity</a:t>
                      </a:r>
                    </a:p>
                  </a:txBody>
                  <a:tcPr marL="0" marR="0" marT="0" marB="0" anchor="ctr"/>
                </a:tc>
                <a:tc>
                  <a:txBody>
                    <a:bodyPr/>
                    <a:lstStyle/>
                    <a:p>
                      <a:pPr algn="ctr" rtl="0">
                        <a:lnSpc>
                          <a:spcPct val="120000"/>
                        </a:lnSpc>
                        <a:spcAft>
                          <a:spcPts val="0"/>
                        </a:spcAft>
                      </a:pPr>
                      <a:r>
                        <a:rPr lang="en-US" sz="2000">
                          <a:effectLst/>
                        </a:rPr>
                        <a:t>$x !== $y</a:t>
                      </a:r>
                    </a:p>
                  </a:txBody>
                  <a:tcPr marL="0" marR="0" marT="0" marB="0" anchor="ctr"/>
                </a:tc>
                <a:tc>
                  <a:txBody>
                    <a:bodyPr/>
                    <a:lstStyle/>
                    <a:p>
                      <a:pPr rtl="0">
                        <a:lnSpc>
                          <a:spcPct val="120000"/>
                        </a:lnSpc>
                        <a:spcAft>
                          <a:spcPts val="0"/>
                        </a:spcAft>
                      </a:pPr>
                      <a:r>
                        <a:rPr lang="en-US" sz="2000" dirty="0">
                          <a:effectLst/>
                        </a:rPr>
                        <a:t>Returns true if $x is not identical to $y</a:t>
                      </a:r>
                    </a:p>
                  </a:txBody>
                  <a:tcPr marL="0" marR="0" marT="0" marB="0" anchor="ctr"/>
                </a:tc>
              </a:tr>
            </a:tbl>
          </a:graphicData>
        </a:graphic>
      </p:graphicFrame>
    </p:spTree>
    <p:extLst>
      <p:ext uri="{BB962C8B-B14F-4D97-AF65-F5344CB8AC3E}">
        <p14:creationId xmlns:p14="http://schemas.microsoft.com/office/powerpoint/2010/main" val="31654826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Conditional Statements</a:t>
            </a:r>
            <a:endParaRPr lang="en-US" dirty="0"/>
          </a:p>
        </p:txBody>
      </p:sp>
      <p:sp>
        <p:nvSpPr>
          <p:cNvPr id="3" name="Subtitle 2"/>
          <p:cNvSpPr>
            <a:spLocks noGrp="1"/>
          </p:cNvSpPr>
          <p:nvPr>
            <p:ph type="subTitle"/>
          </p:nvPr>
        </p:nvSpPr>
        <p:spPr>
          <a:xfrm>
            <a:off x="536742" y="1458668"/>
            <a:ext cx="11414851" cy="4363398"/>
          </a:xfrm>
        </p:spPr>
        <p:txBody>
          <a:bodyPr anchor="t"/>
          <a:lstStyle/>
          <a:p>
            <a:r>
              <a:rPr lang="en-US" sz="2800" dirty="0" smtClean="0"/>
              <a:t>PHP uses conditional statements to control the execution of code based on different conditions. </a:t>
            </a:r>
            <a:endParaRPr lang="en-US" sz="28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36</a:t>
            </a:fld>
            <a:endParaRPr lang="en-US"/>
          </a:p>
        </p:txBody>
      </p:sp>
      <p:pic>
        <p:nvPicPr>
          <p:cNvPr id="7" name="Picture 6"/>
          <p:cNvPicPr>
            <a:picLocks noChangeAspect="1"/>
          </p:cNvPicPr>
          <p:nvPr/>
        </p:nvPicPr>
        <p:blipFill>
          <a:blip r:embed="rId3"/>
          <a:stretch>
            <a:fillRect/>
          </a:stretch>
        </p:blipFill>
        <p:spPr>
          <a:xfrm>
            <a:off x="891811" y="2412547"/>
            <a:ext cx="2413091" cy="3662346"/>
          </a:xfrm>
          <a:prstGeom prst="rect">
            <a:avLst/>
          </a:prstGeom>
        </p:spPr>
      </p:pic>
      <p:pic>
        <p:nvPicPr>
          <p:cNvPr id="8" name="Picture 7"/>
          <p:cNvPicPr>
            <a:picLocks noChangeAspect="1"/>
          </p:cNvPicPr>
          <p:nvPr/>
        </p:nvPicPr>
        <p:blipFill>
          <a:blip r:embed="rId4"/>
          <a:stretch>
            <a:fillRect/>
          </a:stretch>
        </p:blipFill>
        <p:spPr>
          <a:xfrm>
            <a:off x="4217398" y="2412547"/>
            <a:ext cx="3148724" cy="3662346"/>
          </a:xfrm>
          <a:prstGeom prst="rect">
            <a:avLst/>
          </a:prstGeom>
        </p:spPr>
      </p:pic>
      <p:pic>
        <p:nvPicPr>
          <p:cNvPr id="9" name="Picture 8"/>
          <p:cNvPicPr>
            <a:picLocks noChangeAspect="1"/>
          </p:cNvPicPr>
          <p:nvPr/>
        </p:nvPicPr>
        <p:blipFill>
          <a:blip r:embed="rId5"/>
          <a:stretch>
            <a:fillRect/>
          </a:stretch>
        </p:blipFill>
        <p:spPr>
          <a:xfrm>
            <a:off x="7738566" y="2412547"/>
            <a:ext cx="3726976" cy="3662346"/>
          </a:xfrm>
          <a:prstGeom prst="rect">
            <a:avLst/>
          </a:prstGeom>
        </p:spPr>
      </p:pic>
    </p:spTree>
    <p:extLst>
      <p:ext uri="{BB962C8B-B14F-4D97-AF65-F5344CB8AC3E}">
        <p14:creationId xmlns:p14="http://schemas.microsoft.com/office/powerpoint/2010/main" val="1828418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If statement</a:t>
            </a:r>
            <a:endParaRPr lang="en-US" dirty="0"/>
          </a:p>
        </p:txBody>
      </p:sp>
      <p:sp>
        <p:nvSpPr>
          <p:cNvPr id="3" name="Subtitle 2"/>
          <p:cNvSpPr>
            <a:spLocks noGrp="1"/>
          </p:cNvSpPr>
          <p:nvPr>
            <p:ph type="subTitle"/>
          </p:nvPr>
        </p:nvSpPr>
        <p:spPr>
          <a:xfrm>
            <a:off x="536743" y="1357981"/>
            <a:ext cx="8559350" cy="4363398"/>
          </a:xfrm>
        </p:spPr>
        <p:txBody>
          <a:bodyPr anchor="t"/>
          <a:lstStyle/>
          <a:p>
            <a:r>
              <a:rPr lang="en-US" sz="2800" dirty="0" smtClean="0"/>
              <a:t>Executes code only if condition is true</a:t>
            </a:r>
          </a:p>
          <a:p>
            <a:endParaRPr lang="en-US" sz="2800" dirty="0" smtClean="0"/>
          </a:p>
          <a:p>
            <a:r>
              <a:rPr lang="en-US" sz="2400" dirty="0"/>
              <a:t>&lt;?</a:t>
            </a:r>
            <a:r>
              <a:rPr lang="en-US" sz="2400" dirty="0" err="1"/>
              <a:t>php</a:t>
            </a:r>
            <a:r>
              <a:rPr lang="en-US" sz="2400" dirty="0"/>
              <a:t/>
            </a:r>
            <a:br>
              <a:rPr lang="en-US" sz="2400" dirty="0"/>
            </a:br>
            <a:r>
              <a:rPr lang="en-US" sz="2400" dirty="0" smtClean="0"/>
              <a:t>	$</a:t>
            </a:r>
            <a:r>
              <a:rPr lang="en-US" sz="2400" dirty="0"/>
              <a:t>t = date("H");</a:t>
            </a:r>
            <a:r>
              <a:rPr lang="en-US" sz="2400" dirty="0"/>
              <a:t/>
            </a:r>
            <a:br>
              <a:rPr lang="en-US" sz="2400" dirty="0"/>
            </a:br>
            <a:r>
              <a:rPr lang="en-US" sz="2400" dirty="0"/>
              <a:t/>
            </a:r>
            <a:br>
              <a:rPr lang="en-US" sz="2400" dirty="0"/>
            </a:br>
            <a:r>
              <a:rPr lang="en-US" sz="2400" dirty="0" smtClean="0"/>
              <a:t>	if </a:t>
            </a:r>
            <a:r>
              <a:rPr lang="en-US" sz="2400" dirty="0"/>
              <a:t>($t &lt; "20") {</a:t>
            </a:r>
            <a:r>
              <a:rPr lang="en-US" sz="2400" dirty="0"/>
              <a:t/>
            </a:r>
            <a:br>
              <a:rPr lang="en-US" sz="2400" dirty="0"/>
            </a:br>
            <a:r>
              <a:rPr lang="en-US" sz="2400" dirty="0"/>
              <a:t>    </a:t>
            </a:r>
            <a:r>
              <a:rPr lang="en-US" sz="2400" dirty="0" smtClean="0"/>
              <a:t>	echo </a:t>
            </a:r>
            <a:r>
              <a:rPr lang="en-US" sz="2400" dirty="0"/>
              <a:t>"Have a good day!";</a:t>
            </a:r>
            <a:r>
              <a:rPr lang="en-US" sz="2400" dirty="0"/>
              <a:t/>
            </a:r>
            <a:br>
              <a:rPr lang="en-US" sz="2400" dirty="0"/>
            </a:br>
            <a:r>
              <a:rPr lang="en-US" sz="2400" dirty="0" smtClean="0"/>
              <a:t>	}</a:t>
            </a:r>
            <a:r>
              <a:rPr lang="en-US" sz="2400" dirty="0"/>
              <a:t/>
            </a:r>
            <a:br>
              <a:rPr lang="en-US" sz="2400" dirty="0"/>
            </a:br>
            <a:r>
              <a:rPr lang="en-US" sz="2400" dirty="0"/>
              <a:t>?&gt;</a:t>
            </a:r>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37</a:t>
            </a:fld>
            <a:endParaRPr lang="en-US"/>
          </a:p>
        </p:txBody>
      </p:sp>
      <p:pic>
        <p:nvPicPr>
          <p:cNvPr id="7" name="Picture 6"/>
          <p:cNvPicPr>
            <a:picLocks noChangeAspect="1"/>
          </p:cNvPicPr>
          <p:nvPr/>
        </p:nvPicPr>
        <p:blipFill>
          <a:blip r:embed="rId3"/>
          <a:stretch>
            <a:fillRect/>
          </a:stretch>
        </p:blipFill>
        <p:spPr>
          <a:xfrm>
            <a:off x="9317297" y="1452692"/>
            <a:ext cx="2413091" cy="3662346"/>
          </a:xfrm>
          <a:prstGeom prst="rect">
            <a:avLst/>
          </a:prstGeom>
        </p:spPr>
      </p:pic>
    </p:spTree>
    <p:extLst>
      <p:ext uri="{BB962C8B-B14F-4D97-AF65-F5344CB8AC3E}">
        <p14:creationId xmlns:p14="http://schemas.microsoft.com/office/powerpoint/2010/main" val="17487268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PHP If .. Else Statements</a:t>
            </a:r>
            <a:endParaRPr lang="en-US" dirty="0"/>
          </a:p>
        </p:txBody>
      </p:sp>
      <p:sp>
        <p:nvSpPr>
          <p:cNvPr id="3" name="Subtitle 2"/>
          <p:cNvSpPr>
            <a:spLocks noGrp="1"/>
          </p:cNvSpPr>
          <p:nvPr>
            <p:ph type="subTitle"/>
          </p:nvPr>
        </p:nvSpPr>
        <p:spPr>
          <a:xfrm>
            <a:off x="536743" y="1458668"/>
            <a:ext cx="8123932" cy="4363398"/>
          </a:xfrm>
        </p:spPr>
        <p:txBody>
          <a:bodyPr anchor="t"/>
          <a:lstStyle/>
          <a:p>
            <a:r>
              <a:rPr lang="en-US" sz="2800" dirty="0" smtClean="0"/>
              <a:t>Use if there are two logical paths for your code…</a:t>
            </a:r>
          </a:p>
          <a:p>
            <a:r>
              <a:rPr lang="en-US" sz="2800" dirty="0"/>
              <a:t>&lt;?</a:t>
            </a:r>
            <a:r>
              <a:rPr lang="en-US" sz="2800" dirty="0" err="1"/>
              <a:t>php</a:t>
            </a:r>
            <a:r>
              <a:rPr lang="en-US" sz="2800" dirty="0"/>
              <a:t/>
            </a:r>
            <a:br>
              <a:rPr lang="en-US" sz="2800" dirty="0"/>
            </a:br>
            <a:r>
              <a:rPr lang="en-US" sz="2800" dirty="0" smtClean="0"/>
              <a:t>	$</a:t>
            </a:r>
            <a:r>
              <a:rPr lang="en-US" sz="2800" dirty="0"/>
              <a:t>t = date("H");</a:t>
            </a:r>
            <a:r>
              <a:rPr lang="en-US" sz="2800" dirty="0"/>
              <a:t/>
            </a:r>
            <a:br>
              <a:rPr lang="en-US" sz="2800" dirty="0"/>
            </a:br>
            <a:r>
              <a:rPr lang="en-US" sz="2800" dirty="0"/>
              <a:t/>
            </a:r>
            <a:br>
              <a:rPr lang="en-US" sz="2800" dirty="0"/>
            </a:br>
            <a:r>
              <a:rPr lang="en-US" sz="2800" dirty="0" smtClean="0"/>
              <a:t>	if </a:t>
            </a:r>
            <a:r>
              <a:rPr lang="en-US" sz="2800" dirty="0"/>
              <a:t>($t &lt; "20") {</a:t>
            </a:r>
            <a:r>
              <a:rPr lang="en-US" sz="2800" dirty="0"/>
              <a:t/>
            </a:r>
            <a:br>
              <a:rPr lang="en-US" sz="2800" dirty="0"/>
            </a:br>
            <a:r>
              <a:rPr lang="en-US" sz="2800" dirty="0"/>
              <a:t>   </a:t>
            </a:r>
            <a:r>
              <a:rPr lang="en-US" sz="2800" dirty="0" smtClean="0"/>
              <a:t>	 </a:t>
            </a:r>
            <a:r>
              <a:rPr lang="en-US" sz="2800" dirty="0"/>
              <a:t>echo "Have a good day</a:t>
            </a:r>
            <a:r>
              <a:rPr lang="en-US" sz="2800" dirty="0" smtClean="0"/>
              <a:t>!"; // path 1</a:t>
            </a:r>
            <a:r>
              <a:rPr lang="en-US" sz="2800" dirty="0"/>
              <a:t/>
            </a:r>
            <a:br>
              <a:rPr lang="en-US" sz="2800" dirty="0"/>
            </a:br>
            <a:r>
              <a:rPr lang="en-US" sz="2800" dirty="0" smtClean="0"/>
              <a:t>	} </a:t>
            </a:r>
            <a:r>
              <a:rPr lang="en-US" sz="2800" dirty="0"/>
              <a:t>else {</a:t>
            </a:r>
            <a:r>
              <a:rPr lang="en-US" sz="2800" dirty="0"/>
              <a:t/>
            </a:r>
            <a:br>
              <a:rPr lang="en-US" sz="2800" dirty="0"/>
            </a:br>
            <a:r>
              <a:rPr lang="en-US" sz="2800" dirty="0"/>
              <a:t>    </a:t>
            </a:r>
            <a:r>
              <a:rPr lang="en-US" sz="2800" dirty="0" smtClean="0"/>
              <a:t>	echo </a:t>
            </a:r>
            <a:r>
              <a:rPr lang="en-US" sz="2800" dirty="0"/>
              <a:t>"Have a good night</a:t>
            </a:r>
            <a:r>
              <a:rPr lang="en-US" sz="2800" dirty="0" smtClean="0"/>
              <a:t>!"; // path 2</a:t>
            </a:r>
            <a:r>
              <a:rPr lang="en-US" sz="2800" dirty="0"/>
              <a:t/>
            </a:r>
            <a:br>
              <a:rPr lang="en-US" sz="2800" dirty="0"/>
            </a:br>
            <a:r>
              <a:rPr lang="en-US" sz="2800" dirty="0" smtClean="0"/>
              <a:t>	}</a:t>
            </a:r>
            <a:r>
              <a:rPr lang="en-US" sz="2800" dirty="0"/>
              <a:t/>
            </a:r>
            <a:br>
              <a:rPr lang="en-US" sz="2800" dirty="0"/>
            </a:br>
            <a:r>
              <a:rPr lang="en-US" sz="2800" dirty="0"/>
              <a:t>?&gt;</a:t>
            </a:r>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38</a:t>
            </a:fld>
            <a:endParaRPr lang="en-US"/>
          </a:p>
        </p:txBody>
      </p:sp>
      <p:pic>
        <p:nvPicPr>
          <p:cNvPr id="8" name="Picture 7"/>
          <p:cNvPicPr>
            <a:picLocks noChangeAspect="1"/>
          </p:cNvPicPr>
          <p:nvPr/>
        </p:nvPicPr>
        <p:blipFill>
          <a:blip r:embed="rId3"/>
          <a:stretch>
            <a:fillRect/>
          </a:stretch>
        </p:blipFill>
        <p:spPr>
          <a:xfrm>
            <a:off x="7968396" y="1097965"/>
            <a:ext cx="4061574" cy="4724101"/>
          </a:xfrm>
          <a:prstGeom prst="rect">
            <a:avLst/>
          </a:prstGeom>
        </p:spPr>
      </p:pic>
    </p:spTree>
    <p:extLst>
      <p:ext uri="{BB962C8B-B14F-4D97-AF65-F5344CB8AC3E}">
        <p14:creationId xmlns:p14="http://schemas.microsoft.com/office/powerpoint/2010/main" val="1372380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438172" y="1933531"/>
            <a:ext cx="4540467" cy="4366757"/>
          </a:xfrm>
          <a:prstGeom prst="rect">
            <a:avLst/>
          </a:prstGeom>
        </p:spPr>
      </p:pic>
      <p:sp>
        <p:nvSpPr>
          <p:cNvPr id="2" name="Title 1"/>
          <p:cNvSpPr>
            <a:spLocks noGrp="1"/>
          </p:cNvSpPr>
          <p:nvPr>
            <p:ph type="title"/>
          </p:nvPr>
        </p:nvSpPr>
        <p:spPr>
          <a:xfrm>
            <a:off x="536743" y="313868"/>
            <a:ext cx="10972440" cy="1144800"/>
          </a:xfrm>
        </p:spPr>
        <p:txBody>
          <a:bodyPr/>
          <a:lstStyle/>
          <a:p>
            <a:r>
              <a:rPr lang="en-US" dirty="0" smtClean="0"/>
              <a:t>if… </a:t>
            </a:r>
            <a:r>
              <a:rPr lang="en-US" dirty="0" err="1" smtClean="0"/>
              <a:t>elseif</a:t>
            </a:r>
            <a:r>
              <a:rPr lang="en-US" dirty="0" smtClean="0"/>
              <a:t> … else Statement</a:t>
            </a:r>
            <a:endParaRPr lang="en-US" dirty="0"/>
          </a:p>
        </p:txBody>
      </p:sp>
      <p:sp>
        <p:nvSpPr>
          <p:cNvPr id="3" name="Subtitle 2"/>
          <p:cNvSpPr>
            <a:spLocks noGrp="1"/>
          </p:cNvSpPr>
          <p:nvPr>
            <p:ph type="subTitle"/>
          </p:nvPr>
        </p:nvSpPr>
        <p:spPr>
          <a:xfrm>
            <a:off x="536742" y="1458668"/>
            <a:ext cx="11180641" cy="4363398"/>
          </a:xfrm>
        </p:spPr>
        <p:txBody>
          <a:bodyPr anchor="t"/>
          <a:lstStyle/>
          <a:p>
            <a:r>
              <a:rPr lang="en-US" sz="2800" dirty="0" smtClean="0"/>
              <a:t>Used to specify </a:t>
            </a:r>
            <a:r>
              <a:rPr lang="en-US" sz="2800" dirty="0"/>
              <a:t>a new condition to test, </a:t>
            </a:r>
            <a:r>
              <a:rPr lang="en-US" sz="2800" b="1" dirty="0"/>
              <a:t>if the first </a:t>
            </a:r>
            <a:r>
              <a:rPr lang="en-US" sz="2800" dirty="0"/>
              <a:t>condition is false</a:t>
            </a:r>
            <a:r>
              <a:rPr lang="en-US" sz="2800" dirty="0" smtClean="0"/>
              <a:t>.</a:t>
            </a:r>
          </a:p>
          <a:p>
            <a:endParaRPr lang="en-US" sz="2800" dirty="0" smtClean="0"/>
          </a:p>
          <a:p>
            <a:r>
              <a:rPr lang="en-US" sz="2800" dirty="0"/>
              <a:t>if (</a:t>
            </a:r>
            <a:r>
              <a:rPr lang="en-US" sz="2800" i="1" dirty="0"/>
              <a:t>condition</a:t>
            </a:r>
            <a:r>
              <a:rPr lang="en-US" sz="2800" dirty="0"/>
              <a:t>) {</a:t>
            </a:r>
            <a:r>
              <a:rPr lang="en-US" sz="2800" dirty="0"/>
              <a:t/>
            </a:r>
            <a:br>
              <a:rPr lang="en-US" sz="2800" dirty="0"/>
            </a:br>
            <a:r>
              <a:rPr lang="en-US" sz="2800" dirty="0"/>
              <a:t>    </a:t>
            </a:r>
            <a:r>
              <a:rPr lang="en-US" sz="2800" i="1" dirty="0"/>
              <a:t>code to be executed if condition is true;</a:t>
            </a:r>
            <a:br>
              <a:rPr lang="en-US" sz="2800" i="1" dirty="0"/>
            </a:br>
            <a:r>
              <a:rPr lang="en-US" sz="2800" dirty="0"/>
              <a:t>} </a:t>
            </a:r>
            <a:r>
              <a:rPr lang="en-US" sz="2800" dirty="0" err="1"/>
              <a:t>elseif</a:t>
            </a:r>
            <a:r>
              <a:rPr lang="en-US" sz="2800" dirty="0"/>
              <a:t> (</a:t>
            </a:r>
            <a:r>
              <a:rPr lang="en-US" sz="2800" i="1" dirty="0"/>
              <a:t>condition</a:t>
            </a:r>
            <a:r>
              <a:rPr lang="en-US" sz="2800" dirty="0"/>
              <a:t>) {</a:t>
            </a:r>
            <a:r>
              <a:rPr lang="en-US" sz="2800" dirty="0"/>
              <a:t/>
            </a:r>
            <a:br>
              <a:rPr lang="en-US" sz="2800" dirty="0"/>
            </a:br>
            <a:r>
              <a:rPr lang="en-US" sz="2800" dirty="0"/>
              <a:t>  </a:t>
            </a:r>
            <a:r>
              <a:rPr lang="en-US" sz="2800" i="1" dirty="0"/>
              <a:t>  code to be executed if condition is true;</a:t>
            </a:r>
            <a:br>
              <a:rPr lang="en-US" sz="2800" i="1" dirty="0"/>
            </a:br>
            <a:r>
              <a:rPr lang="en-US" sz="2800" dirty="0"/>
              <a:t>} else {</a:t>
            </a:r>
            <a:r>
              <a:rPr lang="en-US" sz="2800" dirty="0"/>
              <a:t/>
            </a:r>
            <a:br>
              <a:rPr lang="en-US" sz="2800" dirty="0"/>
            </a:br>
            <a:r>
              <a:rPr lang="en-US" sz="2800" dirty="0"/>
              <a:t>    </a:t>
            </a:r>
            <a:r>
              <a:rPr lang="en-US" sz="2800" i="1" dirty="0"/>
              <a:t>code to be executed if condition is false;</a:t>
            </a:r>
            <a:br>
              <a:rPr lang="en-US" sz="2800" i="1" dirty="0"/>
            </a:br>
            <a:r>
              <a:rPr lang="en-US" sz="2800" dirty="0"/>
              <a:t>}</a:t>
            </a:r>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39</a:t>
            </a:fld>
            <a:endParaRPr lang="en-US"/>
          </a:p>
        </p:txBody>
      </p:sp>
    </p:spTree>
    <p:extLst>
      <p:ext uri="{BB962C8B-B14F-4D97-AF65-F5344CB8AC3E}">
        <p14:creationId xmlns:p14="http://schemas.microsoft.com/office/powerpoint/2010/main" val="39198648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Subtitle 2"/>
          <p:cNvSpPr>
            <a:spLocks noGrp="1"/>
          </p:cNvSpPr>
          <p:nvPr>
            <p:ph type="subTitle"/>
          </p:nvPr>
        </p:nvSpPr>
        <p:spPr>
          <a:xfrm>
            <a:off x="609480" y="2243077"/>
            <a:ext cx="10972440" cy="1144800"/>
          </a:xfrm>
        </p:spPr>
        <p:txBody>
          <a:bodyPr anchor="t"/>
          <a:lstStyle/>
          <a:p>
            <a:r>
              <a:rPr lang="en-US" dirty="0"/>
              <a:t>Development </a:t>
            </a:r>
            <a:r>
              <a:rPr lang="en-US" dirty="0" smtClean="0"/>
              <a:t>Tools</a:t>
            </a:r>
          </a:p>
          <a:p>
            <a:r>
              <a:rPr lang="en-US" dirty="0" smtClean="0"/>
              <a:t>XAMPP </a:t>
            </a:r>
            <a:r>
              <a:rPr lang="en-US" dirty="0" smtClean="0"/>
              <a:t>from </a:t>
            </a:r>
            <a:r>
              <a:rPr lang="en-US" dirty="0" smtClean="0"/>
              <a:t>apachefriends.org</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4</a:t>
            </a:fld>
            <a:endParaRPr lang="en-US"/>
          </a:p>
        </p:txBody>
      </p:sp>
    </p:spTree>
    <p:extLst>
      <p:ext uri="{BB962C8B-B14F-4D97-AF65-F5344CB8AC3E}">
        <p14:creationId xmlns:p14="http://schemas.microsoft.com/office/powerpoint/2010/main" val="2397629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144800"/>
          </a:xfrm>
        </p:spPr>
        <p:txBody>
          <a:bodyPr/>
          <a:lstStyle/>
          <a:p>
            <a:r>
              <a:rPr lang="en-US" dirty="0" smtClean="0"/>
              <a:t>if… </a:t>
            </a:r>
            <a:r>
              <a:rPr lang="en-US" dirty="0" err="1" smtClean="0"/>
              <a:t>elseif</a:t>
            </a:r>
            <a:r>
              <a:rPr lang="en-US" dirty="0" smtClean="0"/>
              <a:t> … else Statement</a:t>
            </a:r>
            <a:endParaRPr lang="en-US" dirty="0"/>
          </a:p>
        </p:txBody>
      </p:sp>
      <p:sp>
        <p:nvSpPr>
          <p:cNvPr id="3" name="Subtitle 2"/>
          <p:cNvSpPr>
            <a:spLocks noGrp="1"/>
          </p:cNvSpPr>
          <p:nvPr>
            <p:ph type="subTitle"/>
          </p:nvPr>
        </p:nvSpPr>
        <p:spPr>
          <a:xfrm>
            <a:off x="536742" y="1458668"/>
            <a:ext cx="11180641" cy="4363398"/>
          </a:xfrm>
        </p:spPr>
        <p:txBody>
          <a:bodyPr anchor="t"/>
          <a:lstStyle/>
          <a:p>
            <a:r>
              <a:rPr lang="en-US" sz="2800" dirty="0"/>
              <a:t>&lt;?</a:t>
            </a:r>
            <a:r>
              <a:rPr lang="en-US" sz="2800" dirty="0" err="1"/>
              <a:t>php</a:t>
            </a:r>
            <a:r>
              <a:rPr lang="en-US" sz="2800" dirty="0"/>
              <a:t/>
            </a:r>
            <a:br>
              <a:rPr lang="en-US" sz="2800" dirty="0"/>
            </a:br>
            <a:r>
              <a:rPr lang="en-US" sz="2800" dirty="0" smtClean="0"/>
              <a:t>	$</a:t>
            </a:r>
            <a:r>
              <a:rPr lang="en-US" sz="2800" dirty="0"/>
              <a:t>t = date("H");</a:t>
            </a:r>
            <a:r>
              <a:rPr lang="en-US" sz="2800" dirty="0"/>
              <a:t/>
            </a:r>
            <a:br>
              <a:rPr lang="en-US" sz="2800" dirty="0"/>
            </a:br>
            <a:r>
              <a:rPr lang="en-US" sz="2800" dirty="0"/>
              <a:t/>
            </a:r>
            <a:br>
              <a:rPr lang="en-US" sz="2800" dirty="0"/>
            </a:br>
            <a:r>
              <a:rPr lang="en-US" sz="2800" dirty="0" smtClean="0"/>
              <a:t>	if </a:t>
            </a:r>
            <a:r>
              <a:rPr lang="en-US" sz="2800" dirty="0"/>
              <a:t>($t &lt; "10") {</a:t>
            </a:r>
            <a:r>
              <a:rPr lang="en-US" sz="2800" dirty="0"/>
              <a:t/>
            </a:r>
            <a:br>
              <a:rPr lang="en-US" sz="2800" dirty="0"/>
            </a:br>
            <a:r>
              <a:rPr lang="en-US" sz="2800" dirty="0"/>
              <a:t>   </a:t>
            </a:r>
            <a:r>
              <a:rPr lang="en-US" sz="2800" dirty="0" smtClean="0"/>
              <a:t>	 	echo </a:t>
            </a:r>
            <a:r>
              <a:rPr lang="en-US" sz="2800" dirty="0"/>
              <a:t>"Have a good morning!";</a:t>
            </a:r>
            <a:r>
              <a:rPr lang="en-US" sz="2800" dirty="0"/>
              <a:t/>
            </a:r>
            <a:br>
              <a:rPr lang="en-US" sz="2800" dirty="0"/>
            </a:br>
            <a:r>
              <a:rPr lang="en-US" sz="2800" dirty="0" smtClean="0"/>
              <a:t>	} </a:t>
            </a:r>
            <a:r>
              <a:rPr lang="en-US" sz="2800" dirty="0" err="1"/>
              <a:t>elseif</a:t>
            </a:r>
            <a:r>
              <a:rPr lang="en-US" sz="2800" dirty="0"/>
              <a:t> ($t &lt; "20") {</a:t>
            </a:r>
            <a:r>
              <a:rPr lang="en-US" sz="2800" dirty="0"/>
              <a:t/>
            </a:r>
            <a:br>
              <a:rPr lang="en-US" sz="2800" dirty="0"/>
            </a:br>
            <a:r>
              <a:rPr lang="en-US" sz="2800" dirty="0"/>
              <a:t>    </a:t>
            </a:r>
            <a:r>
              <a:rPr lang="en-US" sz="2800" dirty="0" smtClean="0"/>
              <a:t>		echo </a:t>
            </a:r>
            <a:r>
              <a:rPr lang="en-US" sz="2800" dirty="0"/>
              <a:t>"Have a good day!";</a:t>
            </a:r>
            <a:r>
              <a:rPr lang="en-US" sz="2800" dirty="0"/>
              <a:t/>
            </a:r>
            <a:br>
              <a:rPr lang="en-US" sz="2800" dirty="0"/>
            </a:br>
            <a:r>
              <a:rPr lang="en-US" sz="2800" dirty="0" smtClean="0"/>
              <a:t>	} </a:t>
            </a:r>
            <a:r>
              <a:rPr lang="en-US" sz="2800" dirty="0"/>
              <a:t>else {</a:t>
            </a:r>
            <a:r>
              <a:rPr lang="en-US" sz="2800" dirty="0"/>
              <a:t/>
            </a:r>
            <a:br>
              <a:rPr lang="en-US" sz="2800" dirty="0"/>
            </a:br>
            <a:r>
              <a:rPr lang="en-US" sz="2800" dirty="0"/>
              <a:t>    </a:t>
            </a:r>
            <a:r>
              <a:rPr lang="en-US" sz="2800" dirty="0" smtClean="0"/>
              <a:t>		echo </a:t>
            </a:r>
            <a:r>
              <a:rPr lang="en-US" sz="2800" dirty="0"/>
              <a:t>"Have a good night!";</a:t>
            </a:r>
            <a:r>
              <a:rPr lang="en-US" sz="2800" dirty="0"/>
              <a:t/>
            </a:r>
            <a:br>
              <a:rPr lang="en-US" sz="2800" dirty="0"/>
            </a:br>
            <a:r>
              <a:rPr lang="en-US" sz="2800" dirty="0" smtClean="0"/>
              <a:t>	}</a:t>
            </a:r>
            <a:r>
              <a:rPr lang="en-US" sz="2800" dirty="0"/>
              <a:t/>
            </a:r>
            <a:br>
              <a:rPr lang="en-US" sz="2800" dirty="0"/>
            </a:br>
            <a:r>
              <a:rPr lang="en-US" sz="2800" dirty="0"/>
              <a:t>?&gt;</a:t>
            </a:r>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40</a:t>
            </a:fld>
            <a:endParaRPr lang="en-US"/>
          </a:p>
        </p:txBody>
      </p:sp>
    </p:spTree>
    <p:extLst>
      <p:ext uri="{BB962C8B-B14F-4D97-AF65-F5344CB8AC3E}">
        <p14:creationId xmlns:p14="http://schemas.microsoft.com/office/powerpoint/2010/main" val="7662434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006932"/>
          </a:xfrm>
        </p:spPr>
        <p:txBody>
          <a:bodyPr/>
          <a:lstStyle/>
          <a:p>
            <a:r>
              <a:rPr lang="en-US" dirty="0" smtClean="0"/>
              <a:t>Multiple if… </a:t>
            </a:r>
            <a:r>
              <a:rPr lang="en-US" dirty="0" err="1" smtClean="0"/>
              <a:t>elseif</a:t>
            </a:r>
            <a:r>
              <a:rPr lang="en-US" dirty="0" smtClean="0"/>
              <a:t> … else Statement</a:t>
            </a:r>
            <a:endParaRPr lang="en-US" dirty="0"/>
          </a:p>
        </p:txBody>
      </p:sp>
      <p:sp>
        <p:nvSpPr>
          <p:cNvPr id="3" name="Subtitle 2"/>
          <p:cNvSpPr>
            <a:spLocks noGrp="1"/>
          </p:cNvSpPr>
          <p:nvPr>
            <p:ph type="subTitle"/>
          </p:nvPr>
        </p:nvSpPr>
        <p:spPr>
          <a:xfrm>
            <a:off x="536743" y="1458668"/>
            <a:ext cx="5406858" cy="4363398"/>
          </a:xfrm>
        </p:spPr>
        <p:txBody>
          <a:bodyPr anchor="t"/>
          <a:lstStyle/>
          <a:p>
            <a:r>
              <a:rPr lang="en-US" sz="2800" dirty="0" smtClean="0"/>
              <a:t>One can ‘chain’ multiple if… else… </a:t>
            </a:r>
            <a:r>
              <a:rPr lang="en-US" sz="2800" dirty="0" err="1" smtClean="0"/>
              <a:t>elseif</a:t>
            </a:r>
            <a:r>
              <a:rPr lang="en-US" sz="2800" dirty="0"/>
              <a:t> </a:t>
            </a:r>
            <a:endParaRPr lang="en-US" sz="2800" dirty="0" smtClean="0"/>
          </a:p>
          <a:p>
            <a:endParaRPr lang="en-US" sz="2800" dirty="0"/>
          </a:p>
          <a:p>
            <a:r>
              <a:rPr lang="en-US" sz="2800" dirty="0" smtClean="0"/>
              <a:t>statements together. But consider this image.</a:t>
            </a:r>
          </a:p>
          <a:p>
            <a:endParaRPr lang="en-US" sz="2800" dirty="0"/>
          </a:p>
          <a:p>
            <a:r>
              <a:rPr lang="en-US" sz="2800" dirty="0"/>
              <a:t>T</a:t>
            </a:r>
            <a:r>
              <a:rPr lang="en-US" sz="2800" dirty="0" smtClean="0"/>
              <a:t>here is a better way…  </a:t>
            </a:r>
            <a:endParaRPr lang="en-US" sz="28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41</a:t>
            </a:fld>
            <a:endParaRPr lang="en-US"/>
          </a:p>
        </p:txBody>
      </p:sp>
      <p:pic>
        <p:nvPicPr>
          <p:cNvPr id="7" name="Picture 6"/>
          <p:cNvPicPr>
            <a:picLocks noChangeAspect="1"/>
          </p:cNvPicPr>
          <p:nvPr/>
        </p:nvPicPr>
        <p:blipFill>
          <a:blip r:embed="rId3"/>
          <a:stretch>
            <a:fillRect/>
          </a:stretch>
        </p:blipFill>
        <p:spPr>
          <a:xfrm>
            <a:off x="6780764" y="1055079"/>
            <a:ext cx="4253452" cy="5350897"/>
          </a:xfrm>
          <a:prstGeom prst="rect">
            <a:avLst/>
          </a:prstGeom>
        </p:spPr>
      </p:pic>
    </p:spTree>
    <p:extLst>
      <p:ext uri="{BB962C8B-B14F-4D97-AF65-F5344CB8AC3E}">
        <p14:creationId xmlns:p14="http://schemas.microsoft.com/office/powerpoint/2010/main" val="395395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777007" y="313868"/>
            <a:ext cx="6229350" cy="6067425"/>
          </a:xfrm>
          <a:prstGeom prst="rect">
            <a:avLst/>
          </a:prstGeom>
        </p:spPr>
      </p:pic>
      <p:sp>
        <p:nvSpPr>
          <p:cNvPr id="2" name="Title 1"/>
          <p:cNvSpPr>
            <a:spLocks noGrp="1"/>
          </p:cNvSpPr>
          <p:nvPr>
            <p:ph type="title"/>
          </p:nvPr>
        </p:nvSpPr>
        <p:spPr>
          <a:xfrm>
            <a:off x="536743" y="313868"/>
            <a:ext cx="10972440" cy="1006932"/>
          </a:xfrm>
        </p:spPr>
        <p:txBody>
          <a:bodyPr/>
          <a:lstStyle/>
          <a:p>
            <a:r>
              <a:rPr lang="en-US" dirty="0" smtClean="0"/>
              <a:t>PHP Switch </a:t>
            </a:r>
            <a:r>
              <a:rPr lang="en-US" dirty="0" err="1" smtClean="0"/>
              <a:t>Stmt</a:t>
            </a:r>
            <a:endParaRPr lang="en-US" dirty="0"/>
          </a:p>
        </p:txBody>
      </p:sp>
      <p:sp>
        <p:nvSpPr>
          <p:cNvPr id="3" name="Subtitle 2"/>
          <p:cNvSpPr>
            <a:spLocks noGrp="1"/>
          </p:cNvSpPr>
          <p:nvPr>
            <p:ph type="subTitle"/>
          </p:nvPr>
        </p:nvSpPr>
        <p:spPr>
          <a:xfrm>
            <a:off x="536743" y="1168400"/>
            <a:ext cx="5089358" cy="4653666"/>
          </a:xfrm>
        </p:spPr>
        <p:txBody>
          <a:bodyPr anchor="t"/>
          <a:lstStyle/>
          <a:p>
            <a:r>
              <a:rPr lang="en-US" sz="2800" dirty="0" smtClean="0"/>
              <a:t>The switch statement is used to select one of many blocks of code to be executed. </a:t>
            </a:r>
          </a:p>
          <a:p>
            <a:r>
              <a:rPr lang="en-US" sz="2000" dirty="0"/>
              <a:t>switch (</a:t>
            </a:r>
            <a:r>
              <a:rPr lang="en-US" sz="2000" i="1" dirty="0"/>
              <a:t>n</a:t>
            </a:r>
            <a:r>
              <a:rPr lang="en-US" sz="2000" dirty="0"/>
              <a:t>) {</a:t>
            </a:r>
            <a:r>
              <a:rPr lang="en-US" sz="2000" dirty="0"/>
              <a:t/>
            </a:r>
            <a:br>
              <a:rPr lang="en-US" sz="2000" dirty="0"/>
            </a:br>
            <a:r>
              <a:rPr lang="en-US" sz="2000" dirty="0"/>
              <a:t>    case </a:t>
            </a:r>
            <a:r>
              <a:rPr lang="en-US" sz="2000" i="1" dirty="0"/>
              <a:t>label1:</a:t>
            </a:r>
            <a:r>
              <a:rPr lang="en-US" sz="2000" dirty="0"/>
              <a:t/>
            </a:r>
            <a:br>
              <a:rPr lang="en-US" sz="2000" dirty="0"/>
            </a:br>
            <a:r>
              <a:rPr lang="en-US" sz="2000" dirty="0"/>
              <a:t>  </a:t>
            </a:r>
            <a:r>
              <a:rPr lang="en-US" sz="2000" i="1" dirty="0"/>
              <a:t>      code to be executed if n=label1;</a:t>
            </a:r>
            <a:r>
              <a:rPr lang="en-US" sz="2000" dirty="0"/>
              <a:t/>
            </a:r>
            <a:br>
              <a:rPr lang="en-US" sz="2000" dirty="0"/>
            </a:br>
            <a:r>
              <a:rPr lang="en-US" sz="2000" dirty="0"/>
              <a:t>        break;</a:t>
            </a:r>
            <a:r>
              <a:rPr lang="en-US" sz="2000" dirty="0"/>
              <a:t/>
            </a:r>
            <a:br>
              <a:rPr lang="en-US" sz="2000" dirty="0"/>
            </a:br>
            <a:r>
              <a:rPr lang="en-US" sz="2000" dirty="0"/>
              <a:t>    case </a:t>
            </a:r>
            <a:r>
              <a:rPr lang="en-US" sz="2000" i="1" dirty="0"/>
              <a:t>label2:</a:t>
            </a:r>
            <a:r>
              <a:rPr lang="en-US" sz="2000" dirty="0"/>
              <a:t/>
            </a:r>
            <a:br>
              <a:rPr lang="en-US" sz="2000" dirty="0"/>
            </a:br>
            <a:r>
              <a:rPr lang="en-US" sz="2000" dirty="0"/>
              <a:t>  </a:t>
            </a:r>
            <a:r>
              <a:rPr lang="en-US" sz="2000" i="1" dirty="0"/>
              <a:t>      code to be executed if n=label2;</a:t>
            </a:r>
            <a:r>
              <a:rPr lang="en-US" sz="2000" dirty="0"/>
              <a:t/>
            </a:r>
            <a:br>
              <a:rPr lang="en-US" sz="2000" dirty="0"/>
            </a:br>
            <a:r>
              <a:rPr lang="en-US" sz="2000" dirty="0"/>
              <a:t>        break;</a:t>
            </a:r>
            <a:r>
              <a:rPr lang="en-US" sz="2000" dirty="0"/>
              <a:t/>
            </a:r>
            <a:br>
              <a:rPr lang="en-US" sz="2000" dirty="0"/>
            </a:br>
            <a:r>
              <a:rPr lang="en-US" sz="2000" dirty="0"/>
              <a:t>    case </a:t>
            </a:r>
            <a:r>
              <a:rPr lang="en-US" sz="2000" i="1" dirty="0"/>
              <a:t>label3:</a:t>
            </a:r>
            <a:r>
              <a:rPr lang="en-US" sz="2000" dirty="0"/>
              <a:t/>
            </a:r>
            <a:br>
              <a:rPr lang="en-US" sz="2000" dirty="0"/>
            </a:br>
            <a:r>
              <a:rPr lang="en-US" sz="2000" dirty="0"/>
              <a:t>  </a:t>
            </a:r>
            <a:r>
              <a:rPr lang="en-US" sz="2000" i="1" dirty="0"/>
              <a:t>      code to be executed if n=label3;</a:t>
            </a:r>
            <a:r>
              <a:rPr lang="en-US" sz="2000" dirty="0"/>
              <a:t/>
            </a:r>
            <a:br>
              <a:rPr lang="en-US" sz="2000" dirty="0"/>
            </a:br>
            <a:r>
              <a:rPr lang="en-US" sz="2000" dirty="0"/>
              <a:t>        break;</a:t>
            </a:r>
            <a:r>
              <a:rPr lang="en-US" sz="2000" dirty="0"/>
              <a:t/>
            </a:r>
            <a:br>
              <a:rPr lang="en-US" sz="2000" dirty="0"/>
            </a:br>
            <a:r>
              <a:rPr lang="en-US" sz="2000" dirty="0"/>
              <a:t>    ...</a:t>
            </a:r>
            <a:r>
              <a:rPr lang="en-US" sz="2000" dirty="0"/>
              <a:t/>
            </a:r>
            <a:br>
              <a:rPr lang="en-US" sz="2000" dirty="0"/>
            </a:br>
            <a:r>
              <a:rPr lang="en-US" sz="2000" dirty="0"/>
              <a:t>    default:</a:t>
            </a:r>
            <a:r>
              <a:rPr lang="en-US" sz="2000" dirty="0"/>
              <a:t/>
            </a:r>
            <a:br>
              <a:rPr lang="en-US" sz="2000" dirty="0"/>
            </a:br>
            <a:r>
              <a:rPr lang="en-US" sz="2000" dirty="0"/>
              <a:t>  </a:t>
            </a:r>
            <a:r>
              <a:rPr lang="en-US" sz="2000" i="1" dirty="0"/>
              <a:t>      code to be executed if n is different from all labels;</a:t>
            </a:r>
            <a:r>
              <a:rPr lang="en-US" sz="2000" dirty="0"/>
              <a:t/>
            </a:r>
            <a:br>
              <a:rPr lang="en-US" sz="2000" dirty="0"/>
            </a:br>
            <a:r>
              <a:rPr lang="en-US" sz="2000" dirty="0"/>
              <a:t>}</a:t>
            </a:r>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42</a:t>
            </a:fld>
            <a:endParaRPr lang="en-US"/>
          </a:p>
        </p:txBody>
      </p:sp>
    </p:spTree>
    <p:extLst>
      <p:ext uri="{BB962C8B-B14F-4D97-AF65-F5344CB8AC3E}">
        <p14:creationId xmlns:p14="http://schemas.microsoft.com/office/powerpoint/2010/main" val="36690491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006932"/>
          </a:xfrm>
        </p:spPr>
        <p:txBody>
          <a:bodyPr/>
          <a:lstStyle/>
          <a:p>
            <a:r>
              <a:rPr lang="en-US" dirty="0" smtClean="0"/>
              <a:t>PHP Switch Statement</a:t>
            </a:r>
            <a:endParaRPr lang="en-US" dirty="0"/>
          </a:p>
        </p:txBody>
      </p:sp>
      <p:sp>
        <p:nvSpPr>
          <p:cNvPr id="3" name="Subtitle 2"/>
          <p:cNvSpPr>
            <a:spLocks noGrp="1"/>
          </p:cNvSpPr>
          <p:nvPr>
            <p:ph type="subTitle"/>
          </p:nvPr>
        </p:nvSpPr>
        <p:spPr>
          <a:xfrm>
            <a:off x="1473200" y="1168400"/>
            <a:ext cx="10111816" cy="4653666"/>
          </a:xfrm>
        </p:spPr>
        <p:txBody>
          <a:bodyPr anchor="t"/>
          <a:lstStyle/>
          <a:p>
            <a:r>
              <a:rPr lang="en-US" sz="2200" dirty="0"/>
              <a:t>&lt;?</a:t>
            </a:r>
            <a:r>
              <a:rPr lang="en-US" sz="2200" dirty="0" err="1"/>
              <a:t>php</a:t>
            </a:r>
            <a:r>
              <a:rPr lang="en-US" sz="2200" dirty="0"/>
              <a:t/>
            </a:r>
            <a:br>
              <a:rPr lang="en-US" sz="2200" dirty="0"/>
            </a:br>
            <a:r>
              <a:rPr lang="en-US" sz="2200" dirty="0" smtClean="0"/>
              <a:t>$</a:t>
            </a:r>
            <a:r>
              <a:rPr lang="en-US" sz="2200" dirty="0" err="1"/>
              <a:t>favcolor</a:t>
            </a:r>
            <a:r>
              <a:rPr lang="en-US" sz="2200" dirty="0"/>
              <a:t> = "red";</a:t>
            </a:r>
            <a:r>
              <a:rPr lang="en-US" sz="2200" dirty="0"/>
              <a:t/>
            </a:r>
            <a:br>
              <a:rPr lang="en-US" sz="2200" dirty="0"/>
            </a:br>
            <a:r>
              <a:rPr lang="en-US" sz="2200" dirty="0"/>
              <a:t/>
            </a:r>
            <a:br>
              <a:rPr lang="en-US" sz="2200" dirty="0"/>
            </a:br>
            <a:r>
              <a:rPr lang="en-US" sz="2200" dirty="0" smtClean="0"/>
              <a:t>switch </a:t>
            </a:r>
            <a:r>
              <a:rPr lang="en-US" sz="2200" dirty="0"/>
              <a:t>($</a:t>
            </a:r>
            <a:r>
              <a:rPr lang="en-US" sz="2200" dirty="0" err="1"/>
              <a:t>favcolor</a:t>
            </a:r>
            <a:r>
              <a:rPr lang="en-US" sz="2200" dirty="0"/>
              <a:t>) {</a:t>
            </a:r>
            <a:r>
              <a:rPr lang="en-US" sz="2200" dirty="0"/>
              <a:t/>
            </a:r>
            <a:br>
              <a:rPr lang="en-US" sz="2200" dirty="0"/>
            </a:br>
            <a:r>
              <a:rPr lang="en-US" sz="2200" dirty="0"/>
              <a:t>   </a:t>
            </a:r>
            <a:r>
              <a:rPr lang="en-US" sz="2200" dirty="0" smtClean="0"/>
              <a:t> </a:t>
            </a:r>
            <a:r>
              <a:rPr lang="en-US" sz="2200" dirty="0"/>
              <a:t>case "red":</a:t>
            </a:r>
            <a:r>
              <a:rPr lang="en-US" sz="2200" dirty="0"/>
              <a:t/>
            </a:r>
            <a:br>
              <a:rPr lang="en-US" sz="2200" dirty="0"/>
            </a:br>
            <a:r>
              <a:rPr lang="en-US" sz="2200" dirty="0"/>
              <a:t>       </a:t>
            </a:r>
            <a:r>
              <a:rPr lang="en-US" sz="2200" dirty="0" smtClean="0"/>
              <a:t> </a:t>
            </a:r>
            <a:r>
              <a:rPr lang="en-US" sz="2200" dirty="0"/>
              <a:t>echo "Your favorite color is red!";</a:t>
            </a:r>
            <a:r>
              <a:rPr lang="en-US" sz="2200" dirty="0"/>
              <a:t/>
            </a:r>
            <a:br>
              <a:rPr lang="en-US" sz="2200" dirty="0"/>
            </a:br>
            <a:r>
              <a:rPr lang="en-US" sz="2200" dirty="0"/>
              <a:t>        break;</a:t>
            </a:r>
            <a:r>
              <a:rPr lang="en-US" sz="2200" dirty="0"/>
              <a:t/>
            </a:r>
            <a:br>
              <a:rPr lang="en-US" sz="2200" dirty="0"/>
            </a:br>
            <a:r>
              <a:rPr lang="en-US" sz="2200" dirty="0"/>
              <a:t>    case "blue":</a:t>
            </a:r>
            <a:r>
              <a:rPr lang="en-US" sz="2200" dirty="0"/>
              <a:t/>
            </a:r>
            <a:br>
              <a:rPr lang="en-US" sz="2200" dirty="0"/>
            </a:br>
            <a:r>
              <a:rPr lang="en-US" sz="2200" dirty="0"/>
              <a:t>        echo "Your favorite color is blue!";</a:t>
            </a:r>
            <a:r>
              <a:rPr lang="en-US" sz="2200" dirty="0"/>
              <a:t/>
            </a:r>
            <a:br>
              <a:rPr lang="en-US" sz="2200" dirty="0"/>
            </a:br>
            <a:r>
              <a:rPr lang="en-US" sz="2200" dirty="0"/>
              <a:t>        break;</a:t>
            </a:r>
            <a:r>
              <a:rPr lang="en-US" sz="2200" dirty="0"/>
              <a:t/>
            </a:r>
            <a:br>
              <a:rPr lang="en-US" sz="2200" dirty="0"/>
            </a:br>
            <a:r>
              <a:rPr lang="en-US" sz="2200" dirty="0"/>
              <a:t>    case "green":</a:t>
            </a:r>
            <a:r>
              <a:rPr lang="en-US" sz="2200" dirty="0"/>
              <a:t/>
            </a:r>
            <a:br>
              <a:rPr lang="en-US" sz="2200" dirty="0"/>
            </a:br>
            <a:r>
              <a:rPr lang="en-US" sz="2200" dirty="0"/>
              <a:t>        echo "Your favorite color is green!";</a:t>
            </a:r>
            <a:r>
              <a:rPr lang="en-US" sz="2200" dirty="0"/>
              <a:t/>
            </a:r>
            <a:br>
              <a:rPr lang="en-US" sz="2200" dirty="0"/>
            </a:br>
            <a:r>
              <a:rPr lang="en-US" sz="2200" dirty="0"/>
              <a:t>        break;</a:t>
            </a:r>
            <a:r>
              <a:rPr lang="en-US" sz="2200" dirty="0"/>
              <a:t/>
            </a:r>
            <a:br>
              <a:rPr lang="en-US" sz="2200" dirty="0"/>
            </a:br>
            <a:r>
              <a:rPr lang="en-US" sz="2200" dirty="0"/>
              <a:t>    default:</a:t>
            </a:r>
            <a:r>
              <a:rPr lang="en-US" sz="2200" dirty="0"/>
              <a:t/>
            </a:r>
            <a:br>
              <a:rPr lang="en-US" sz="2200" dirty="0"/>
            </a:br>
            <a:r>
              <a:rPr lang="en-US" sz="2200" dirty="0"/>
              <a:t>        echo "Your favorite color is neither red, blue, or green!";</a:t>
            </a:r>
            <a:r>
              <a:rPr lang="en-US" sz="2200" dirty="0"/>
              <a:t/>
            </a:r>
            <a:br>
              <a:rPr lang="en-US" sz="2200" dirty="0"/>
            </a:br>
            <a:r>
              <a:rPr lang="en-US" sz="2200" dirty="0"/>
              <a:t>}</a:t>
            </a:r>
            <a:r>
              <a:rPr lang="en-US" sz="2200" dirty="0"/>
              <a:t/>
            </a:r>
            <a:br>
              <a:rPr lang="en-US" sz="2200" dirty="0"/>
            </a:br>
            <a:r>
              <a:rPr lang="en-US" sz="2200" dirty="0"/>
              <a:t>?&gt;</a:t>
            </a:r>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43</a:t>
            </a:fld>
            <a:endParaRPr lang="en-US"/>
          </a:p>
        </p:txBody>
      </p:sp>
    </p:spTree>
    <p:extLst>
      <p:ext uri="{BB962C8B-B14F-4D97-AF65-F5344CB8AC3E}">
        <p14:creationId xmlns:p14="http://schemas.microsoft.com/office/powerpoint/2010/main" val="25053056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006932"/>
          </a:xfrm>
        </p:spPr>
        <p:txBody>
          <a:bodyPr/>
          <a:lstStyle/>
          <a:p>
            <a:r>
              <a:rPr lang="en-US" dirty="0" smtClean="0"/>
              <a:t>PHP Loops</a:t>
            </a:r>
            <a:endParaRPr lang="en-US" dirty="0"/>
          </a:p>
        </p:txBody>
      </p:sp>
      <p:sp>
        <p:nvSpPr>
          <p:cNvPr id="3" name="Subtitle 2"/>
          <p:cNvSpPr>
            <a:spLocks noGrp="1"/>
          </p:cNvSpPr>
          <p:nvPr>
            <p:ph type="subTitle"/>
          </p:nvPr>
        </p:nvSpPr>
        <p:spPr>
          <a:xfrm>
            <a:off x="536743" y="1320800"/>
            <a:ext cx="11048273" cy="698500"/>
          </a:xfrm>
        </p:spPr>
        <p:txBody>
          <a:bodyPr anchor="t"/>
          <a:lstStyle/>
          <a:p>
            <a:r>
              <a:rPr lang="en-US" sz="2200" dirty="0" smtClean="0"/>
              <a:t>PHP provides the following constructs for loop</a:t>
            </a:r>
            <a:endParaRPr lang="en-US" sz="22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44</a:t>
            </a:fld>
            <a:endParaRPr lang="en-US"/>
          </a:p>
        </p:txBody>
      </p:sp>
      <p:sp>
        <p:nvSpPr>
          <p:cNvPr id="7" name="TextBox 6"/>
          <p:cNvSpPr txBox="1"/>
          <p:nvPr/>
        </p:nvSpPr>
        <p:spPr>
          <a:xfrm>
            <a:off x="536743" y="2019300"/>
            <a:ext cx="11655257" cy="255454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while </a:t>
            </a:r>
            <a:r>
              <a:rPr lang="en-US" sz="2400" dirty="0"/>
              <a:t>- loops through a block of code as long as the specified condition is true</a:t>
            </a:r>
          </a:p>
          <a:p>
            <a:pPr marL="342900" indent="-342900">
              <a:buFont typeface="Arial" panose="020B0604020202020204" pitchFamily="34" charset="0"/>
              <a:buChar char="•"/>
            </a:pPr>
            <a:r>
              <a:rPr lang="en-US" sz="2400" b="1" dirty="0"/>
              <a:t>do...while</a:t>
            </a:r>
            <a:r>
              <a:rPr lang="en-US" sz="2400" dirty="0"/>
              <a:t> - loops through a block of code once, and then repeats the loop as long as the specified condition is true</a:t>
            </a:r>
          </a:p>
          <a:p>
            <a:pPr marL="342900" indent="-342900">
              <a:buFont typeface="Arial" panose="020B0604020202020204" pitchFamily="34" charset="0"/>
              <a:buChar char="•"/>
            </a:pPr>
            <a:r>
              <a:rPr lang="en-US" sz="2400" b="1" dirty="0"/>
              <a:t>for </a:t>
            </a:r>
            <a:r>
              <a:rPr lang="en-US" sz="2400" dirty="0"/>
              <a:t>- loops through a block of code a specified number of times</a:t>
            </a:r>
          </a:p>
          <a:p>
            <a:pPr marL="342900" indent="-342900">
              <a:buFont typeface="Arial" panose="020B0604020202020204" pitchFamily="34" charset="0"/>
              <a:buChar char="•"/>
            </a:pPr>
            <a:r>
              <a:rPr lang="en-US" sz="2400" b="1" dirty="0" err="1"/>
              <a:t>foreach</a:t>
            </a:r>
            <a:r>
              <a:rPr lang="en-US" sz="2400" b="1" dirty="0"/>
              <a:t> </a:t>
            </a:r>
            <a:r>
              <a:rPr lang="en-US" sz="2400" dirty="0"/>
              <a:t>- loops through a block of code for each element in an array</a:t>
            </a:r>
          </a:p>
          <a:p>
            <a:r>
              <a:rPr lang="en-US" dirty="0"/>
              <a:t/>
            </a:r>
            <a:br>
              <a:rPr lang="en-US" dirty="0"/>
            </a:br>
            <a:endParaRPr lang="en-US" dirty="0"/>
          </a:p>
        </p:txBody>
      </p:sp>
    </p:spTree>
    <p:extLst>
      <p:ext uri="{BB962C8B-B14F-4D97-AF65-F5344CB8AC3E}">
        <p14:creationId xmlns:p14="http://schemas.microsoft.com/office/powerpoint/2010/main" val="325594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006932"/>
          </a:xfrm>
        </p:spPr>
        <p:txBody>
          <a:bodyPr/>
          <a:lstStyle/>
          <a:p>
            <a:r>
              <a:rPr lang="en-US" dirty="0" smtClean="0"/>
              <a:t>PHP While Loop</a:t>
            </a:r>
            <a:endParaRPr lang="en-US" dirty="0"/>
          </a:p>
        </p:txBody>
      </p:sp>
      <p:sp>
        <p:nvSpPr>
          <p:cNvPr id="3" name="Subtitle 2"/>
          <p:cNvSpPr>
            <a:spLocks noGrp="1"/>
          </p:cNvSpPr>
          <p:nvPr>
            <p:ph type="subTitle"/>
          </p:nvPr>
        </p:nvSpPr>
        <p:spPr>
          <a:xfrm>
            <a:off x="536743" y="1320800"/>
            <a:ext cx="4911557" cy="4572000"/>
          </a:xfrm>
        </p:spPr>
        <p:txBody>
          <a:bodyPr anchor="t"/>
          <a:lstStyle/>
          <a:p>
            <a:r>
              <a:rPr lang="en-US" sz="2200" dirty="0" smtClean="0"/>
              <a:t>Syntax</a:t>
            </a:r>
          </a:p>
          <a:p>
            <a:endParaRPr lang="en-US" sz="2200" dirty="0"/>
          </a:p>
          <a:p>
            <a:r>
              <a:rPr lang="en-US" sz="2400" dirty="0"/>
              <a:t>while (</a:t>
            </a:r>
            <a:r>
              <a:rPr lang="en-US" sz="2400" i="1" dirty="0"/>
              <a:t>condition is true</a:t>
            </a:r>
            <a:r>
              <a:rPr lang="en-US" sz="2400" dirty="0"/>
              <a:t>) {</a:t>
            </a:r>
            <a:r>
              <a:rPr lang="en-US" sz="2400" dirty="0"/>
              <a:t/>
            </a:r>
            <a:br>
              <a:rPr lang="en-US" sz="2400" dirty="0"/>
            </a:br>
            <a:r>
              <a:rPr lang="en-US" sz="2400" i="1" dirty="0"/>
              <a:t>    code to be executed</a:t>
            </a:r>
            <a:r>
              <a:rPr lang="en-US" sz="2400" dirty="0"/>
              <a:t>;</a:t>
            </a:r>
            <a:r>
              <a:rPr lang="en-US" sz="2400" dirty="0"/>
              <a:t/>
            </a:r>
            <a:br>
              <a:rPr lang="en-US" sz="2400" dirty="0"/>
            </a:br>
            <a:r>
              <a:rPr lang="en-US" sz="2400" dirty="0"/>
              <a:t>}</a:t>
            </a:r>
            <a:endParaRPr lang="en-US" sz="22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45</a:t>
            </a:fld>
            <a:endParaRPr lang="en-US"/>
          </a:p>
        </p:txBody>
      </p:sp>
      <p:sp>
        <p:nvSpPr>
          <p:cNvPr id="7" name="TextBox 6"/>
          <p:cNvSpPr txBox="1"/>
          <p:nvPr/>
        </p:nvSpPr>
        <p:spPr>
          <a:xfrm>
            <a:off x="4800600" y="1761696"/>
            <a:ext cx="7848600" cy="5632311"/>
          </a:xfrm>
          <a:prstGeom prst="rect">
            <a:avLst/>
          </a:prstGeom>
          <a:noFill/>
        </p:spPr>
        <p:txBody>
          <a:bodyPr wrap="square" rtlCol="0">
            <a:spAutoFit/>
          </a:bodyPr>
          <a:lstStyle/>
          <a:p>
            <a:r>
              <a:rPr lang="en-US" sz="2400" dirty="0">
                <a:latin typeface="+mj-lt"/>
              </a:rPr>
              <a:t>&lt;?</a:t>
            </a:r>
            <a:r>
              <a:rPr lang="en-US" sz="2400" dirty="0" err="1">
                <a:latin typeface="+mj-lt"/>
              </a:rPr>
              <a:t>php</a:t>
            </a:r>
            <a:r>
              <a:rPr lang="en-US" sz="2400" dirty="0">
                <a:latin typeface="+mj-lt"/>
              </a:rPr>
              <a:t> </a:t>
            </a:r>
            <a:br>
              <a:rPr lang="en-US" sz="2400" dirty="0">
                <a:latin typeface="+mj-lt"/>
              </a:rPr>
            </a:br>
            <a:r>
              <a:rPr lang="en-US" sz="2400" dirty="0">
                <a:latin typeface="+mj-lt"/>
              </a:rPr>
              <a:t>$x = 1; </a:t>
            </a:r>
            <a:br>
              <a:rPr lang="en-US" sz="2400" dirty="0">
                <a:latin typeface="+mj-lt"/>
              </a:rPr>
            </a:br>
            <a:r>
              <a:rPr lang="en-US" sz="2400" dirty="0">
                <a:latin typeface="+mj-lt"/>
              </a:rPr>
              <a:t/>
            </a:r>
            <a:br>
              <a:rPr lang="en-US" sz="2400" dirty="0">
                <a:latin typeface="+mj-lt"/>
              </a:rPr>
            </a:br>
            <a:r>
              <a:rPr lang="en-US" sz="2400" dirty="0">
                <a:latin typeface="+mj-lt"/>
              </a:rPr>
              <a:t>while($x &lt;= 5) {</a:t>
            </a:r>
            <a:br>
              <a:rPr lang="en-US" sz="2400" dirty="0">
                <a:latin typeface="+mj-lt"/>
              </a:rPr>
            </a:br>
            <a:r>
              <a:rPr lang="en-US" sz="2400" dirty="0">
                <a:latin typeface="+mj-lt"/>
              </a:rPr>
              <a:t>    echo "The number is: $x &lt;</a:t>
            </a:r>
            <a:r>
              <a:rPr lang="en-US" sz="2400" dirty="0" err="1">
                <a:latin typeface="+mj-lt"/>
              </a:rPr>
              <a:t>br</a:t>
            </a:r>
            <a:r>
              <a:rPr lang="en-US" sz="2400" dirty="0">
                <a:latin typeface="+mj-lt"/>
              </a:rPr>
              <a:t>&gt;";</a:t>
            </a:r>
            <a:br>
              <a:rPr lang="en-US" sz="2400" dirty="0">
                <a:latin typeface="+mj-lt"/>
              </a:rPr>
            </a:br>
            <a:r>
              <a:rPr lang="en-US" sz="2400" dirty="0">
                <a:latin typeface="+mj-lt"/>
              </a:rPr>
              <a:t>    $x++;</a:t>
            </a:r>
            <a:br>
              <a:rPr lang="en-US" sz="2400" dirty="0">
                <a:latin typeface="+mj-lt"/>
              </a:rPr>
            </a:br>
            <a:r>
              <a:rPr lang="en-US" sz="2400" dirty="0">
                <a:latin typeface="+mj-lt"/>
              </a:rPr>
              <a:t>} </a:t>
            </a:r>
            <a:br>
              <a:rPr lang="en-US" sz="2400" dirty="0">
                <a:latin typeface="+mj-lt"/>
              </a:rPr>
            </a:br>
            <a:r>
              <a:rPr lang="en-US" sz="2400" dirty="0">
                <a:latin typeface="+mj-lt"/>
              </a:rPr>
              <a:t>?&gt;</a:t>
            </a:r>
          </a:p>
          <a:p>
            <a:r>
              <a:rPr lang="en-US" sz="2400" dirty="0"/>
              <a:t>The number is: 1 </a:t>
            </a:r>
            <a:r>
              <a:rPr lang="en-US" sz="2400" dirty="0"/>
              <a:t/>
            </a:r>
            <a:br>
              <a:rPr lang="en-US" sz="2400" dirty="0"/>
            </a:br>
            <a:r>
              <a:rPr lang="en-US" sz="2400" dirty="0"/>
              <a:t>The number is: 2 </a:t>
            </a:r>
            <a:r>
              <a:rPr lang="en-US" sz="2400" dirty="0"/>
              <a:t/>
            </a:r>
            <a:br>
              <a:rPr lang="en-US" sz="2400" dirty="0"/>
            </a:br>
            <a:r>
              <a:rPr lang="en-US" sz="2400" dirty="0"/>
              <a:t>The number is: 3 </a:t>
            </a:r>
            <a:r>
              <a:rPr lang="en-US" sz="2400" dirty="0"/>
              <a:t/>
            </a:r>
            <a:br>
              <a:rPr lang="en-US" sz="2400" dirty="0"/>
            </a:br>
            <a:r>
              <a:rPr lang="en-US" sz="2400" dirty="0"/>
              <a:t>The number is: 4 </a:t>
            </a:r>
            <a:r>
              <a:rPr lang="en-US" sz="2400" dirty="0"/>
              <a:t/>
            </a:r>
            <a:br>
              <a:rPr lang="en-US" sz="2400" dirty="0"/>
            </a:br>
            <a:r>
              <a:rPr lang="en-US" sz="2400" dirty="0"/>
              <a:t>The number is: 5 </a:t>
            </a:r>
            <a:r>
              <a:rPr lang="en-US" sz="2400" dirty="0">
                <a:latin typeface="+mj-lt"/>
              </a:rPr>
              <a:t/>
            </a:r>
            <a:br>
              <a:rPr lang="en-US" sz="2400" dirty="0">
                <a:latin typeface="+mj-lt"/>
              </a:rPr>
            </a:br>
            <a:r>
              <a:rPr lang="en-US" sz="2400" dirty="0">
                <a:latin typeface="+mj-lt"/>
              </a:rPr>
              <a:t/>
            </a:r>
            <a:br>
              <a:rPr lang="en-US" sz="2400" dirty="0">
                <a:latin typeface="+mj-lt"/>
              </a:rPr>
            </a:br>
            <a:endParaRPr lang="en-US" sz="2400" dirty="0">
              <a:latin typeface="+mj-lt"/>
            </a:endParaRPr>
          </a:p>
        </p:txBody>
      </p:sp>
    </p:spTree>
    <p:extLst>
      <p:ext uri="{BB962C8B-B14F-4D97-AF65-F5344CB8AC3E}">
        <p14:creationId xmlns:p14="http://schemas.microsoft.com/office/powerpoint/2010/main" val="33347778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006932"/>
          </a:xfrm>
        </p:spPr>
        <p:txBody>
          <a:bodyPr/>
          <a:lstStyle/>
          <a:p>
            <a:r>
              <a:rPr lang="en-US" dirty="0" smtClean="0"/>
              <a:t>PHP </a:t>
            </a:r>
            <a:r>
              <a:rPr lang="en-US" dirty="0" smtClean="0"/>
              <a:t>do … w</a:t>
            </a:r>
            <a:r>
              <a:rPr lang="en-US" dirty="0" smtClean="0"/>
              <a:t>hile Loop</a:t>
            </a:r>
            <a:endParaRPr lang="en-US" dirty="0"/>
          </a:p>
        </p:txBody>
      </p:sp>
      <p:sp>
        <p:nvSpPr>
          <p:cNvPr id="3" name="Subtitle 2"/>
          <p:cNvSpPr>
            <a:spLocks noGrp="1"/>
          </p:cNvSpPr>
          <p:nvPr>
            <p:ph type="subTitle"/>
          </p:nvPr>
        </p:nvSpPr>
        <p:spPr>
          <a:xfrm>
            <a:off x="536743" y="1320800"/>
            <a:ext cx="4911557" cy="4572000"/>
          </a:xfrm>
        </p:spPr>
        <p:txBody>
          <a:bodyPr anchor="t"/>
          <a:lstStyle/>
          <a:p>
            <a:r>
              <a:rPr lang="en-US" sz="2200" dirty="0" smtClean="0"/>
              <a:t>Syntax</a:t>
            </a:r>
          </a:p>
          <a:p>
            <a:endParaRPr lang="en-US" sz="2200" dirty="0"/>
          </a:p>
          <a:p>
            <a:r>
              <a:rPr lang="en-US" sz="2400" dirty="0"/>
              <a:t>do {</a:t>
            </a:r>
            <a:r>
              <a:rPr lang="en-US" sz="2400" dirty="0"/>
              <a:t/>
            </a:r>
            <a:br>
              <a:rPr lang="en-US" sz="2400" dirty="0"/>
            </a:br>
            <a:r>
              <a:rPr lang="en-US" sz="2400" i="1" dirty="0"/>
              <a:t>    code to be executed;</a:t>
            </a:r>
            <a:br>
              <a:rPr lang="en-US" sz="2400" i="1" dirty="0"/>
            </a:br>
            <a:r>
              <a:rPr lang="en-US" sz="2400" dirty="0"/>
              <a:t>} </a:t>
            </a:r>
            <a:endParaRPr lang="en-US" sz="22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46</a:t>
            </a:fld>
            <a:endParaRPr lang="en-US"/>
          </a:p>
        </p:txBody>
      </p:sp>
      <p:sp>
        <p:nvSpPr>
          <p:cNvPr id="7" name="TextBox 6"/>
          <p:cNvSpPr txBox="1"/>
          <p:nvPr/>
        </p:nvSpPr>
        <p:spPr>
          <a:xfrm>
            <a:off x="4800600" y="1761696"/>
            <a:ext cx="7848600" cy="5632311"/>
          </a:xfrm>
          <a:prstGeom prst="rect">
            <a:avLst/>
          </a:prstGeom>
          <a:noFill/>
        </p:spPr>
        <p:txBody>
          <a:bodyPr wrap="square" rtlCol="0">
            <a:spAutoFit/>
          </a:bodyPr>
          <a:lstStyle/>
          <a:p>
            <a:r>
              <a:rPr lang="en-US" sz="2400" dirty="0"/>
              <a:t>&lt;?</a:t>
            </a:r>
            <a:r>
              <a:rPr lang="en-US" sz="2400" dirty="0" err="1"/>
              <a:t>php</a:t>
            </a:r>
            <a:r>
              <a:rPr lang="en-US" sz="2400" dirty="0"/>
              <a:t> </a:t>
            </a:r>
            <a:r>
              <a:rPr lang="en-US" sz="2400" dirty="0"/>
              <a:t/>
            </a:r>
            <a:br>
              <a:rPr lang="en-US" sz="2400" dirty="0"/>
            </a:br>
            <a:r>
              <a:rPr lang="en-US" sz="2400" dirty="0"/>
              <a:t>$x = 1; </a:t>
            </a:r>
            <a:r>
              <a:rPr lang="en-US" sz="2400" dirty="0"/>
              <a:t/>
            </a:r>
            <a:br>
              <a:rPr lang="en-US" sz="2400" dirty="0"/>
            </a:br>
            <a:r>
              <a:rPr lang="en-US" sz="2400" dirty="0"/>
              <a:t/>
            </a:r>
            <a:br>
              <a:rPr lang="en-US" sz="2400" dirty="0"/>
            </a:br>
            <a:r>
              <a:rPr lang="en-US" sz="2400" dirty="0"/>
              <a:t>do {</a:t>
            </a:r>
            <a:r>
              <a:rPr lang="en-US" sz="2400" dirty="0"/>
              <a:t/>
            </a:r>
            <a:br>
              <a:rPr lang="en-US" sz="2400" dirty="0"/>
            </a:br>
            <a:r>
              <a:rPr lang="en-US" sz="2400" dirty="0"/>
              <a:t>    echo "The number is: $x &lt;</a:t>
            </a:r>
            <a:r>
              <a:rPr lang="en-US" sz="2400" dirty="0" err="1"/>
              <a:t>br</a:t>
            </a:r>
            <a:r>
              <a:rPr lang="en-US" sz="2400" dirty="0"/>
              <a:t>&gt;";</a:t>
            </a:r>
            <a:r>
              <a:rPr lang="en-US" sz="2400" dirty="0"/>
              <a:t/>
            </a:r>
            <a:br>
              <a:rPr lang="en-US" sz="2400" dirty="0"/>
            </a:br>
            <a:r>
              <a:rPr lang="en-US" sz="2400" dirty="0"/>
              <a:t>    $x++;</a:t>
            </a:r>
            <a:r>
              <a:rPr lang="en-US" sz="2400" dirty="0"/>
              <a:t/>
            </a:r>
            <a:br>
              <a:rPr lang="en-US" sz="2400" dirty="0"/>
            </a:br>
            <a:r>
              <a:rPr lang="en-US" sz="2400" dirty="0"/>
              <a:t>} while ($x &lt;= 5);</a:t>
            </a:r>
            <a:r>
              <a:rPr lang="en-US" sz="2400" dirty="0"/>
              <a:t/>
            </a:r>
            <a:br>
              <a:rPr lang="en-US" sz="2400" dirty="0"/>
            </a:br>
            <a:r>
              <a:rPr lang="en-US" sz="2400" dirty="0" smtClean="0"/>
              <a:t>?&gt;</a:t>
            </a:r>
          </a:p>
          <a:p>
            <a:r>
              <a:rPr lang="en-US" sz="2400" dirty="0" smtClean="0"/>
              <a:t>The </a:t>
            </a:r>
            <a:r>
              <a:rPr lang="en-US" sz="2400" dirty="0"/>
              <a:t>number is: 1 </a:t>
            </a:r>
            <a:r>
              <a:rPr lang="en-US" sz="2400" dirty="0"/>
              <a:t/>
            </a:r>
            <a:br>
              <a:rPr lang="en-US" sz="2400" dirty="0"/>
            </a:br>
            <a:r>
              <a:rPr lang="en-US" sz="2400" dirty="0"/>
              <a:t>The number is: 2 </a:t>
            </a:r>
            <a:r>
              <a:rPr lang="en-US" sz="2400" dirty="0"/>
              <a:t/>
            </a:r>
            <a:br>
              <a:rPr lang="en-US" sz="2400" dirty="0"/>
            </a:br>
            <a:r>
              <a:rPr lang="en-US" sz="2400" dirty="0"/>
              <a:t>The number is: 3 </a:t>
            </a:r>
            <a:r>
              <a:rPr lang="en-US" sz="2400" dirty="0"/>
              <a:t/>
            </a:r>
            <a:br>
              <a:rPr lang="en-US" sz="2400" dirty="0"/>
            </a:br>
            <a:r>
              <a:rPr lang="en-US" sz="2400" dirty="0"/>
              <a:t>The number is: 4 </a:t>
            </a:r>
            <a:r>
              <a:rPr lang="en-US" sz="2400" dirty="0"/>
              <a:t/>
            </a:r>
            <a:br>
              <a:rPr lang="en-US" sz="2400" dirty="0"/>
            </a:br>
            <a:r>
              <a:rPr lang="en-US" sz="2400" dirty="0"/>
              <a:t>The number is: 5 </a:t>
            </a:r>
            <a:r>
              <a:rPr lang="en-US" sz="2400" dirty="0">
                <a:latin typeface="+mj-lt"/>
              </a:rPr>
              <a:t/>
            </a:r>
            <a:br>
              <a:rPr lang="en-US" sz="2400" dirty="0">
                <a:latin typeface="+mj-lt"/>
              </a:rPr>
            </a:br>
            <a:r>
              <a:rPr lang="en-US" sz="2400" dirty="0">
                <a:latin typeface="+mj-lt"/>
              </a:rPr>
              <a:t/>
            </a:r>
            <a:br>
              <a:rPr lang="en-US" sz="2400" dirty="0">
                <a:latin typeface="+mj-lt"/>
              </a:rPr>
            </a:br>
            <a:endParaRPr lang="en-US" sz="2400" dirty="0">
              <a:latin typeface="+mj-lt"/>
            </a:endParaRPr>
          </a:p>
        </p:txBody>
      </p:sp>
    </p:spTree>
    <p:extLst>
      <p:ext uri="{BB962C8B-B14F-4D97-AF65-F5344CB8AC3E}">
        <p14:creationId xmlns:p14="http://schemas.microsoft.com/office/powerpoint/2010/main" val="21415319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006932"/>
          </a:xfrm>
        </p:spPr>
        <p:txBody>
          <a:bodyPr/>
          <a:lstStyle/>
          <a:p>
            <a:r>
              <a:rPr lang="en-US" dirty="0" smtClean="0"/>
              <a:t>PHP </a:t>
            </a:r>
            <a:r>
              <a:rPr lang="en-US" dirty="0" smtClean="0"/>
              <a:t>for </a:t>
            </a:r>
            <a:r>
              <a:rPr lang="en-US" dirty="0" smtClean="0"/>
              <a:t>Loop</a:t>
            </a:r>
            <a:endParaRPr lang="en-US" dirty="0"/>
          </a:p>
        </p:txBody>
      </p:sp>
      <p:sp>
        <p:nvSpPr>
          <p:cNvPr id="3" name="Subtitle 2"/>
          <p:cNvSpPr>
            <a:spLocks noGrp="1"/>
          </p:cNvSpPr>
          <p:nvPr>
            <p:ph type="subTitle"/>
          </p:nvPr>
        </p:nvSpPr>
        <p:spPr>
          <a:xfrm>
            <a:off x="536743" y="1320800"/>
            <a:ext cx="7273757" cy="4572000"/>
          </a:xfrm>
        </p:spPr>
        <p:txBody>
          <a:bodyPr anchor="t"/>
          <a:lstStyle/>
          <a:p>
            <a:r>
              <a:rPr lang="en-US" sz="2200" dirty="0" smtClean="0"/>
              <a:t>Syntax</a:t>
            </a:r>
            <a:endParaRPr lang="en-US" sz="2200" dirty="0"/>
          </a:p>
          <a:p>
            <a:r>
              <a:rPr lang="en-US" sz="2400" dirty="0"/>
              <a:t>for (</a:t>
            </a:r>
            <a:r>
              <a:rPr lang="en-US" sz="2400" i="1" dirty="0" err="1"/>
              <a:t>init</a:t>
            </a:r>
            <a:r>
              <a:rPr lang="en-US" sz="2400" i="1" dirty="0"/>
              <a:t> counter; test counter; increment counter</a:t>
            </a:r>
            <a:r>
              <a:rPr lang="en-US" sz="2400" dirty="0"/>
              <a:t>) {</a:t>
            </a:r>
            <a:r>
              <a:rPr lang="en-US" sz="2400" dirty="0"/>
              <a:t/>
            </a:r>
            <a:br>
              <a:rPr lang="en-US" sz="2400" dirty="0"/>
            </a:br>
            <a:r>
              <a:rPr lang="en-US" sz="2400" dirty="0"/>
              <a:t>  </a:t>
            </a:r>
            <a:r>
              <a:rPr lang="en-US" sz="2400" i="1" dirty="0"/>
              <a:t>  code to be executed;</a:t>
            </a:r>
            <a:r>
              <a:rPr lang="en-US" sz="2400" dirty="0"/>
              <a:t/>
            </a:r>
            <a:br>
              <a:rPr lang="en-US" sz="2400" dirty="0"/>
            </a:br>
            <a:r>
              <a:rPr lang="en-US" sz="2400" dirty="0"/>
              <a:t>}</a:t>
            </a:r>
            <a:endParaRPr lang="en-US" sz="22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47</a:t>
            </a:fld>
            <a:endParaRPr lang="en-US"/>
          </a:p>
        </p:txBody>
      </p:sp>
      <p:sp>
        <p:nvSpPr>
          <p:cNvPr id="7" name="TextBox 6"/>
          <p:cNvSpPr txBox="1"/>
          <p:nvPr/>
        </p:nvSpPr>
        <p:spPr>
          <a:xfrm>
            <a:off x="4588620" y="1914096"/>
            <a:ext cx="7848600" cy="5262979"/>
          </a:xfrm>
          <a:prstGeom prst="rect">
            <a:avLst/>
          </a:prstGeom>
          <a:noFill/>
        </p:spPr>
        <p:txBody>
          <a:bodyPr wrap="square" rtlCol="0">
            <a:spAutoFit/>
          </a:bodyPr>
          <a:lstStyle/>
          <a:p>
            <a:r>
              <a:rPr lang="en-US" sz="2400" dirty="0"/>
              <a:t>&lt;?</a:t>
            </a:r>
            <a:r>
              <a:rPr lang="en-US" sz="2400" dirty="0" err="1"/>
              <a:t>php</a:t>
            </a:r>
            <a:r>
              <a:rPr lang="en-US" sz="2400" dirty="0"/>
              <a:t> </a:t>
            </a:r>
            <a:r>
              <a:rPr lang="en-US" sz="2400" dirty="0"/>
              <a:t/>
            </a:r>
            <a:br>
              <a:rPr lang="en-US" sz="2400" dirty="0"/>
            </a:br>
            <a:r>
              <a:rPr lang="en-US" sz="2400" dirty="0"/>
              <a:t>for ($x = 0; $x &lt;= 10; $x++) {</a:t>
            </a:r>
            <a:r>
              <a:rPr lang="en-US" sz="2400" dirty="0"/>
              <a:t/>
            </a:r>
            <a:br>
              <a:rPr lang="en-US" sz="2400" dirty="0"/>
            </a:br>
            <a:r>
              <a:rPr lang="en-US" sz="2400" dirty="0"/>
              <a:t>    echo "The number is: $x &lt;</a:t>
            </a:r>
            <a:r>
              <a:rPr lang="en-US" sz="2400" dirty="0" err="1"/>
              <a:t>br</a:t>
            </a:r>
            <a:r>
              <a:rPr lang="en-US" sz="2400" dirty="0"/>
              <a:t>&gt;";</a:t>
            </a:r>
            <a:r>
              <a:rPr lang="en-US" sz="2400" dirty="0"/>
              <a:t/>
            </a:r>
            <a:br>
              <a:rPr lang="en-US" sz="2400" dirty="0"/>
            </a:br>
            <a:r>
              <a:rPr lang="en-US" sz="2400" dirty="0"/>
              <a:t>} </a:t>
            </a:r>
            <a:r>
              <a:rPr lang="en-US" sz="2400" dirty="0"/>
              <a:t/>
            </a:r>
            <a:br>
              <a:rPr lang="en-US" sz="2400" dirty="0"/>
            </a:br>
            <a:r>
              <a:rPr lang="en-US" sz="2400" dirty="0" smtClean="0"/>
              <a:t>?&gt;</a:t>
            </a:r>
          </a:p>
          <a:p>
            <a:r>
              <a:rPr lang="en-US" dirty="0"/>
              <a:t>The number is: 0 </a:t>
            </a:r>
            <a:r>
              <a:rPr lang="en-US" dirty="0"/>
              <a:t/>
            </a:r>
            <a:br>
              <a:rPr lang="en-US" dirty="0"/>
            </a:br>
            <a:r>
              <a:rPr lang="en-US" dirty="0"/>
              <a:t>The number is: 1 </a:t>
            </a:r>
            <a:r>
              <a:rPr lang="en-US" dirty="0"/>
              <a:t/>
            </a:r>
            <a:br>
              <a:rPr lang="en-US" dirty="0"/>
            </a:br>
            <a:r>
              <a:rPr lang="en-US" dirty="0"/>
              <a:t>The number is: 2 </a:t>
            </a:r>
            <a:r>
              <a:rPr lang="en-US" dirty="0"/>
              <a:t/>
            </a:r>
            <a:br>
              <a:rPr lang="en-US" dirty="0"/>
            </a:br>
            <a:r>
              <a:rPr lang="en-US" dirty="0"/>
              <a:t>The number is: 3 </a:t>
            </a:r>
            <a:r>
              <a:rPr lang="en-US" dirty="0"/>
              <a:t/>
            </a:r>
            <a:br>
              <a:rPr lang="en-US" dirty="0"/>
            </a:br>
            <a:r>
              <a:rPr lang="en-US" dirty="0"/>
              <a:t>The number is: 4 </a:t>
            </a:r>
            <a:r>
              <a:rPr lang="en-US" dirty="0"/>
              <a:t/>
            </a:r>
            <a:br>
              <a:rPr lang="en-US" dirty="0"/>
            </a:br>
            <a:r>
              <a:rPr lang="en-US" dirty="0"/>
              <a:t>The number is: 5 </a:t>
            </a:r>
            <a:r>
              <a:rPr lang="en-US" dirty="0"/>
              <a:t/>
            </a:r>
            <a:br>
              <a:rPr lang="en-US" dirty="0"/>
            </a:br>
            <a:r>
              <a:rPr lang="en-US" dirty="0"/>
              <a:t>The number is: 6 </a:t>
            </a:r>
            <a:r>
              <a:rPr lang="en-US" dirty="0"/>
              <a:t/>
            </a:r>
            <a:br>
              <a:rPr lang="en-US" dirty="0"/>
            </a:br>
            <a:r>
              <a:rPr lang="en-US" dirty="0"/>
              <a:t>The number is: 7 </a:t>
            </a:r>
            <a:r>
              <a:rPr lang="en-US" dirty="0"/>
              <a:t/>
            </a:r>
            <a:br>
              <a:rPr lang="en-US" dirty="0"/>
            </a:br>
            <a:r>
              <a:rPr lang="en-US" dirty="0"/>
              <a:t>The number is: 8 </a:t>
            </a:r>
            <a:r>
              <a:rPr lang="en-US" dirty="0"/>
              <a:t/>
            </a:r>
            <a:br>
              <a:rPr lang="en-US" dirty="0"/>
            </a:br>
            <a:r>
              <a:rPr lang="en-US" dirty="0"/>
              <a:t>The number is: 9 </a:t>
            </a:r>
            <a:r>
              <a:rPr lang="en-US" dirty="0"/>
              <a:t/>
            </a:r>
            <a:br>
              <a:rPr lang="en-US" dirty="0"/>
            </a:br>
            <a:r>
              <a:rPr lang="en-US" dirty="0"/>
              <a:t>The number is: 10 </a:t>
            </a:r>
            <a:r>
              <a:rPr lang="en-US" dirty="0">
                <a:latin typeface="+mj-lt"/>
              </a:rPr>
              <a:t/>
            </a:r>
            <a:br>
              <a:rPr lang="en-US" dirty="0">
                <a:latin typeface="+mj-lt"/>
              </a:rPr>
            </a:br>
            <a:endParaRPr lang="en-US" dirty="0">
              <a:latin typeface="+mj-lt"/>
            </a:endParaRPr>
          </a:p>
        </p:txBody>
      </p:sp>
    </p:spTree>
    <p:extLst>
      <p:ext uri="{BB962C8B-B14F-4D97-AF65-F5344CB8AC3E}">
        <p14:creationId xmlns:p14="http://schemas.microsoft.com/office/powerpoint/2010/main" val="29125096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43" y="313868"/>
            <a:ext cx="10972440" cy="1006932"/>
          </a:xfrm>
        </p:spPr>
        <p:txBody>
          <a:bodyPr/>
          <a:lstStyle/>
          <a:p>
            <a:r>
              <a:rPr lang="en-US" dirty="0" smtClean="0"/>
              <a:t>PHP </a:t>
            </a:r>
            <a:r>
              <a:rPr lang="en-US" dirty="0" err="1" smtClean="0"/>
              <a:t>foreach</a:t>
            </a:r>
            <a:r>
              <a:rPr lang="en-US" dirty="0" smtClean="0"/>
              <a:t> </a:t>
            </a:r>
            <a:r>
              <a:rPr lang="en-US" dirty="0" smtClean="0"/>
              <a:t>Loop</a:t>
            </a:r>
            <a:endParaRPr lang="en-US" dirty="0"/>
          </a:p>
        </p:txBody>
      </p:sp>
      <p:sp>
        <p:nvSpPr>
          <p:cNvPr id="3" name="Subtitle 2"/>
          <p:cNvSpPr>
            <a:spLocks noGrp="1"/>
          </p:cNvSpPr>
          <p:nvPr>
            <p:ph type="subTitle"/>
          </p:nvPr>
        </p:nvSpPr>
        <p:spPr>
          <a:xfrm>
            <a:off x="536743" y="1320800"/>
            <a:ext cx="10497473" cy="4572000"/>
          </a:xfrm>
        </p:spPr>
        <p:txBody>
          <a:bodyPr anchor="t"/>
          <a:lstStyle/>
          <a:p>
            <a:r>
              <a:rPr lang="en-US" sz="2400" dirty="0"/>
              <a:t>The </a:t>
            </a:r>
            <a:r>
              <a:rPr lang="en-US" sz="2400" dirty="0" err="1"/>
              <a:t>foreach</a:t>
            </a:r>
            <a:r>
              <a:rPr lang="en-US" sz="2400" dirty="0"/>
              <a:t> loop works only on arrays, and is used to loop through each key/value pair in an array</a:t>
            </a:r>
            <a:r>
              <a:rPr lang="en-US" sz="2400" dirty="0" smtClean="0"/>
              <a:t>.</a:t>
            </a:r>
            <a:endParaRPr lang="en-US" sz="22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48</a:t>
            </a:fld>
            <a:endParaRPr lang="en-US"/>
          </a:p>
        </p:txBody>
      </p:sp>
      <p:sp>
        <p:nvSpPr>
          <p:cNvPr id="7" name="TextBox 6"/>
          <p:cNvSpPr txBox="1"/>
          <p:nvPr/>
        </p:nvSpPr>
        <p:spPr>
          <a:xfrm>
            <a:off x="4739936" y="1774396"/>
            <a:ext cx="7848600" cy="3477875"/>
          </a:xfrm>
          <a:prstGeom prst="rect">
            <a:avLst/>
          </a:prstGeom>
          <a:noFill/>
        </p:spPr>
        <p:txBody>
          <a:bodyPr wrap="square" rtlCol="0">
            <a:spAutoFit/>
          </a:bodyPr>
          <a:lstStyle/>
          <a:p>
            <a:r>
              <a:rPr lang="en-US" sz="2000" dirty="0"/>
              <a:t>&lt;?</a:t>
            </a:r>
            <a:r>
              <a:rPr lang="en-US" sz="2000" dirty="0" err="1"/>
              <a:t>php</a:t>
            </a:r>
            <a:r>
              <a:rPr lang="en-US" sz="2000" dirty="0"/>
              <a:t> </a:t>
            </a:r>
            <a:r>
              <a:rPr lang="en-US" sz="2000" dirty="0"/>
              <a:t/>
            </a:r>
            <a:br>
              <a:rPr lang="en-US" sz="2000" dirty="0"/>
            </a:br>
            <a:r>
              <a:rPr lang="en-US" sz="2000" dirty="0"/>
              <a:t>$colors = array("red", "green", "blue", "yellow"); </a:t>
            </a:r>
            <a:r>
              <a:rPr lang="en-US" sz="2000" dirty="0"/>
              <a:t/>
            </a:r>
            <a:br>
              <a:rPr lang="en-US" sz="2000" dirty="0"/>
            </a:br>
            <a:r>
              <a:rPr lang="en-US" sz="2000" dirty="0"/>
              <a:t/>
            </a:r>
            <a:br>
              <a:rPr lang="en-US" sz="2000" dirty="0"/>
            </a:br>
            <a:r>
              <a:rPr lang="en-US" sz="2000" dirty="0" err="1"/>
              <a:t>foreach</a:t>
            </a:r>
            <a:r>
              <a:rPr lang="en-US" sz="2000" dirty="0"/>
              <a:t> ($colors as $value) {</a:t>
            </a:r>
            <a:r>
              <a:rPr lang="en-US" sz="2000" dirty="0"/>
              <a:t/>
            </a:r>
            <a:br>
              <a:rPr lang="en-US" sz="2000" dirty="0"/>
            </a:br>
            <a:r>
              <a:rPr lang="en-US" sz="2000" dirty="0"/>
              <a:t>    echo "$value &lt;</a:t>
            </a:r>
            <a:r>
              <a:rPr lang="en-US" sz="2000" dirty="0" err="1"/>
              <a:t>br</a:t>
            </a:r>
            <a:r>
              <a:rPr lang="en-US" sz="2000" dirty="0"/>
              <a:t>&gt;";</a:t>
            </a:r>
            <a:r>
              <a:rPr lang="en-US" sz="2000" dirty="0"/>
              <a:t/>
            </a:r>
            <a:br>
              <a:rPr lang="en-US" sz="2000" dirty="0"/>
            </a:br>
            <a:r>
              <a:rPr lang="en-US" sz="2000" dirty="0"/>
              <a:t>}</a:t>
            </a:r>
            <a:r>
              <a:rPr lang="en-US" sz="2000" dirty="0"/>
              <a:t/>
            </a:r>
            <a:br>
              <a:rPr lang="en-US" sz="2000" dirty="0"/>
            </a:br>
            <a:r>
              <a:rPr lang="en-US" sz="2000" dirty="0" smtClean="0"/>
              <a:t>?&gt;</a:t>
            </a:r>
          </a:p>
          <a:p>
            <a:r>
              <a:rPr lang="en-US" sz="2000" dirty="0"/>
              <a:t>red </a:t>
            </a:r>
            <a:r>
              <a:rPr lang="en-US" sz="2000" dirty="0"/>
              <a:t/>
            </a:r>
            <a:br>
              <a:rPr lang="en-US" sz="2000" dirty="0"/>
            </a:br>
            <a:r>
              <a:rPr lang="en-US" sz="2000" dirty="0"/>
              <a:t>green </a:t>
            </a:r>
            <a:r>
              <a:rPr lang="en-US" sz="2000" dirty="0"/>
              <a:t/>
            </a:r>
            <a:br>
              <a:rPr lang="en-US" sz="2000" dirty="0"/>
            </a:br>
            <a:r>
              <a:rPr lang="en-US" sz="2000" dirty="0"/>
              <a:t>blue </a:t>
            </a:r>
            <a:r>
              <a:rPr lang="en-US" sz="2000" dirty="0"/>
              <a:t/>
            </a:r>
            <a:br>
              <a:rPr lang="en-US" sz="2000" dirty="0"/>
            </a:br>
            <a:r>
              <a:rPr lang="en-US" sz="2000" dirty="0"/>
              <a:t>yellow </a:t>
            </a:r>
            <a:endParaRPr lang="en-US" sz="2000" dirty="0"/>
          </a:p>
        </p:txBody>
      </p:sp>
      <p:sp>
        <p:nvSpPr>
          <p:cNvPr id="8" name="Subtitle 2"/>
          <p:cNvSpPr>
            <a:spLocks noGrp="1"/>
          </p:cNvSpPr>
          <p:nvPr>
            <p:ph type="subTitle"/>
          </p:nvPr>
        </p:nvSpPr>
        <p:spPr>
          <a:xfrm>
            <a:off x="536743" y="2259585"/>
            <a:ext cx="3959058" cy="4572000"/>
          </a:xfrm>
        </p:spPr>
        <p:txBody>
          <a:bodyPr anchor="t"/>
          <a:lstStyle/>
          <a:p>
            <a:r>
              <a:rPr lang="en-US" sz="2200" dirty="0" smtClean="0"/>
              <a:t>Syntax</a:t>
            </a:r>
            <a:endParaRPr lang="en-US" sz="2200" dirty="0"/>
          </a:p>
          <a:p>
            <a:r>
              <a:rPr lang="en-US" sz="2400" dirty="0" err="1"/>
              <a:t>foreach</a:t>
            </a:r>
            <a:r>
              <a:rPr lang="en-US" sz="2400" dirty="0"/>
              <a:t> ($</a:t>
            </a:r>
            <a:r>
              <a:rPr lang="en-US" sz="2400" i="1" dirty="0"/>
              <a:t>array </a:t>
            </a:r>
            <a:r>
              <a:rPr lang="en-US" sz="2400" dirty="0"/>
              <a:t>as</a:t>
            </a:r>
            <a:r>
              <a:rPr lang="en-US" sz="2400" i="1" dirty="0"/>
              <a:t> </a:t>
            </a:r>
            <a:r>
              <a:rPr lang="en-US" sz="2400" dirty="0"/>
              <a:t>$</a:t>
            </a:r>
            <a:r>
              <a:rPr lang="en-US" sz="2400" i="1" dirty="0"/>
              <a:t>value</a:t>
            </a:r>
            <a:r>
              <a:rPr lang="en-US" sz="2400" dirty="0"/>
              <a:t>) {</a:t>
            </a:r>
            <a:r>
              <a:rPr lang="en-US" sz="2400" dirty="0"/>
              <a:t/>
            </a:r>
            <a:br>
              <a:rPr lang="en-US" sz="2400" dirty="0"/>
            </a:br>
            <a:r>
              <a:rPr lang="en-US" sz="2400" dirty="0"/>
              <a:t>    </a:t>
            </a:r>
            <a:r>
              <a:rPr lang="en-US" sz="2400" i="1" dirty="0"/>
              <a:t>code to be executed;</a:t>
            </a:r>
            <a:r>
              <a:rPr lang="en-US" sz="2400" dirty="0"/>
              <a:t/>
            </a:r>
            <a:br>
              <a:rPr lang="en-US" sz="2400" dirty="0"/>
            </a:br>
            <a:r>
              <a:rPr lang="en-US" sz="2400" dirty="0"/>
              <a:t>}</a:t>
            </a:r>
            <a:endParaRPr lang="en-US" sz="2200" dirty="0"/>
          </a:p>
        </p:txBody>
      </p:sp>
    </p:spTree>
    <p:extLst>
      <p:ext uri="{BB962C8B-B14F-4D97-AF65-F5344CB8AC3E}">
        <p14:creationId xmlns:p14="http://schemas.microsoft.com/office/powerpoint/2010/main" val="18473991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PHP</a:t>
            </a:r>
            <a:endParaRPr lang="en-US" dirty="0"/>
          </a:p>
        </p:txBody>
      </p:sp>
      <p:sp>
        <p:nvSpPr>
          <p:cNvPr id="3" name="Subtitle 2"/>
          <p:cNvSpPr>
            <a:spLocks noGrp="1"/>
          </p:cNvSpPr>
          <p:nvPr>
            <p:ph type="subTitle"/>
          </p:nvPr>
        </p:nvSpPr>
        <p:spPr/>
        <p:txBody>
          <a:bodyPr anchor="t"/>
          <a:lstStyle/>
          <a:p>
            <a:pPr marL="0" indent="0">
              <a:buNone/>
            </a:pPr>
            <a:r>
              <a:rPr lang="en-US" dirty="0" smtClean="0"/>
              <a:t>End of lecture on PHP Language </a:t>
            </a:r>
          </a:p>
          <a:p>
            <a:pPr marL="0" indent="0">
              <a:buNone/>
            </a:pPr>
            <a:r>
              <a:rPr lang="en-US" dirty="0" smtClean="0"/>
              <a:t>		…</a:t>
            </a:r>
            <a:endParaRPr lang="en-US" dirty="0"/>
          </a:p>
          <a:p>
            <a:pPr marL="0" indent="0">
              <a:buNone/>
            </a:pPr>
            <a:r>
              <a:rPr lang="en-US" dirty="0" smtClean="0"/>
              <a:t>Start talking about PHP IDEs</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49</a:t>
            </a:fld>
            <a:endParaRPr lang="en-US"/>
          </a:p>
        </p:txBody>
      </p:sp>
    </p:spTree>
    <p:extLst>
      <p:ext uri="{BB962C8B-B14F-4D97-AF65-F5344CB8AC3E}">
        <p14:creationId xmlns:p14="http://schemas.microsoft.com/office/powerpoint/2010/main" val="227145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a:t>
            </a:r>
            <a:r>
              <a:rPr lang="en-US" dirty="0" smtClean="0"/>
              <a:t> Tools: Download</a:t>
            </a:r>
            <a:endParaRPr lang="en-US" dirty="0"/>
          </a:p>
        </p:txBody>
      </p:sp>
      <p:sp>
        <p:nvSpPr>
          <p:cNvPr id="3" name="Subtitle 2"/>
          <p:cNvSpPr>
            <a:spLocks noGrp="1"/>
          </p:cNvSpPr>
          <p:nvPr>
            <p:ph type="subTitle"/>
          </p:nvPr>
        </p:nvSpPr>
        <p:spPr>
          <a:xfrm>
            <a:off x="609480" y="1604520"/>
            <a:ext cx="4384551" cy="3977280"/>
          </a:xfrm>
        </p:spPr>
        <p:txBody>
          <a:bodyPr anchor="t"/>
          <a:lstStyle/>
          <a:p>
            <a:pPr marL="0" indent="0">
              <a:buNone/>
            </a:pPr>
            <a:endParaRPr lang="en-US" dirty="0" smtClean="0"/>
          </a:p>
          <a:p>
            <a:pPr marL="0" indent="0">
              <a:buNone/>
            </a:pPr>
            <a:r>
              <a:rPr lang="en-US" dirty="0" smtClean="0"/>
              <a:t>Download XAMPP from  </a:t>
            </a:r>
            <a:r>
              <a:rPr lang="en-US" sz="3600" dirty="0" err="1" smtClean="0">
                <a:hlinkClick r:id="rId2"/>
              </a:rPr>
              <a:t>ApacheFriends.Org</a:t>
            </a:r>
            <a:r>
              <a:rPr lang="en-US" dirty="0" smtClean="0"/>
              <a:t> web site.</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5</a:t>
            </a:fld>
            <a:endParaRPr lang="en-US"/>
          </a:p>
        </p:txBody>
      </p:sp>
      <p:pic>
        <p:nvPicPr>
          <p:cNvPr id="7" name="Picture 6"/>
          <p:cNvPicPr>
            <a:picLocks noChangeAspect="1"/>
          </p:cNvPicPr>
          <p:nvPr/>
        </p:nvPicPr>
        <p:blipFill>
          <a:blip r:embed="rId3"/>
          <a:stretch>
            <a:fillRect/>
          </a:stretch>
        </p:blipFill>
        <p:spPr>
          <a:xfrm>
            <a:off x="5311006" y="1418400"/>
            <a:ext cx="6270914" cy="3722663"/>
          </a:xfrm>
          <a:prstGeom prst="rect">
            <a:avLst/>
          </a:prstGeom>
        </p:spPr>
      </p:pic>
    </p:spTree>
    <p:extLst>
      <p:ext uri="{BB962C8B-B14F-4D97-AF65-F5344CB8AC3E}">
        <p14:creationId xmlns:p14="http://schemas.microsoft.com/office/powerpoint/2010/main" val="6247762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PHP IDEs</a:t>
            </a:r>
            <a:endParaRPr lang="en-US" dirty="0"/>
          </a:p>
        </p:txBody>
      </p:sp>
      <p:sp>
        <p:nvSpPr>
          <p:cNvPr id="3" name="Subtitle 2"/>
          <p:cNvSpPr>
            <a:spLocks noGrp="1"/>
          </p:cNvSpPr>
          <p:nvPr>
            <p:ph type="subTitle"/>
          </p:nvPr>
        </p:nvSpPr>
        <p:spPr>
          <a:xfrm>
            <a:off x="609480" y="1438000"/>
            <a:ext cx="10972440" cy="5077100"/>
          </a:xfrm>
        </p:spPr>
        <p:txBody>
          <a:bodyPr anchor="t"/>
          <a:lstStyle/>
          <a:p>
            <a:pPr marL="0" indent="0">
              <a:buNone/>
            </a:pPr>
            <a:r>
              <a:rPr lang="en-US" dirty="0" smtClean="0"/>
              <a:t>An IDE is an </a:t>
            </a:r>
          </a:p>
          <a:p>
            <a:pPr marL="0" indent="0">
              <a:buNone/>
            </a:pPr>
            <a:r>
              <a:rPr lang="en-US" dirty="0"/>
              <a:t>	</a:t>
            </a:r>
            <a:r>
              <a:rPr lang="en-US" dirty="0" smtClean="0"/>
              <a:t>	</a:t>
            </a:r>
            <a:r>
              <a:rPr lang="en-US" b="1" dirty="0" smtClean="0"/>
              <a:t>I</a:t>
            </a:r>
            <a:r>
              <a:rPr lang="en-US" dirty="0" smtClean="0"/>
              <a:t>ntegrated</a:t>
            </a:r>
          </a:p>
          <a:p>
            <a:pPr marL="0" indent="0">
              <a:buNone/>
            </a:pPr>
            <a:r>
              <a:rPr lang="en-US" dirty="0"/>
              <a:t>	</a:t>
            </a:r>
            <a:r>
              <a:rPr lang="en-US" dirty="0" smtClean="0"/>
              <a:t>	</a:t>
            </a:r>
            <a:r>
              <a:rPr lang="en-US" b="1" dirty="0" smtClean="0"/>
              <a:t>D</a:t>
            </a:r>
            <a:r>
              <a:rPr lang="en-US" dirty="0" smtClean="0"/>
              <a:t>evelopment </a:t>
            </a:r>
          </a:p>
          <a:p>
            <a:pPr marL="0" indent="0">
              <a:buNone/>
            </a:pPr>
            <a:r>
              <a:rPr lang="en-US" dirty="0"/>
              <a:t>	</a:t>
            </a:r>
            <a:r>
              <a:rPr lang="en-US" dirty="0" smtClean="0"/>
              <a:t>	</a:t>
            </a:r>
            <a:r>
              <a:rPr lang="en-US" b="1" dirty="0" smtClean="0"/>
              <a:t>E</a:t>
            </a:r>
            <a:r>
              <a:rPr lang="en-US" dirty="0" smtClean="0"/>
              <a:t>nvironment</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50</a:t>
            </a:fld>
            <a:endParaRPr lang="en-US"/>
          </a:p>
        </p:txBody>
      </p:sp>
    </p:spTree>
    <p:extLst>
      <p:ext uri="{BB962C8B-B14F-4D97-AF65-F5344CB8AC3E}">
        <p14:creationId xmlns:p14="http://schemas.microsoft.com/office/powerpoint/2010/main" val="4341615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426594" y="2056934"/>
            <a:ext cx="3765406" cy="2832566"/>
          </a:xfrm>
          <a:prstGeom prst="rect">
            <a:avLst/>
          </a:prstGeom>
        </p:spPr>
      </p:pic>
      <p:pic>
        <p:nvPicPr>
          <p:cNvPr id="8198" name="Picture 6" descr="http://www.marketingsavant.com/moxie/images/choic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920" y="3462077"/>
            <a:ext cx="3524250" cy="26479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PHP IDEs</a:t>
            </a:r>
            <a:endParaRPr lang="en-US" dirty="0"/>
          </a:p>
        </p:txBody>
      </p:sp>
      <p:sp>
        <p:nvSpPr>
          <p:cNvPr id="3" name="Subtitle 2"/>
          <p:cNvSpPr>
            <a:spLocks noGrp="1"/>
          </p:cNvSpPr>
          <p:nvPr>
            <p:ph type="subTitle"/>
          </p:nvPr>
        </p:nvSpPr>
        <p:spPr>
          <a:xfrm>
            <a:off x="609480" y="1438000"/>
            <a:ext cx="10972440" cy="5077100"/>
          </a:xfrm>
        </p:spPr>
        <p:txBody>
          <a:bodyPr anchor="t"/>
          <a:lstStyle/>
          <a:p>
            <a:pPr marL="0" indent="0">
              <a:buNone/>
            </a:pPr>
            <a:r>
              <a:rPr lang="en-US" sz="4000" dirty="0" smtClean="0"/>
              <a:t>Choosing an IDE is a mater of personal choice.</a:t>
            </a:r>
            <a:endParaRPr lang="en-US" sz="40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51</a:t>
            </a:fld>
            <a:endParaRPr lang="en-US"/>
          </a:p>
        </p:txBody>
      </p:sp>
      <p:pic>
        <p:nvPicPr>
          <p:cNvPr id="8194" name="Picture 2" descr="http://thumbs.dreamstime.com/z/confused-too-many-choices-arrow-street-signs-several-colorful-words-illustrating-paralysis-immobility-you-can-3186492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384" y="2084250"/>
            <a:ext cx="4250672" cy="39984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foxyladydrivers.com/foxyblog/wp-content/uploads/2012/05/too_many_choic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6823" y="2084250"/>
            <a:ext cx="4006097" cy="399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9558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PHP IDEs</a:t>
            </a:r>
            <a:endParaRPr lang="en-US" dirty="0"/>
          </a:p>
        </p:txBody>
      </p:sp>
      <p:sp>
        <p:nvSpPr>
          <p:cNvPr id="3" name="Subtitle 2"/>
          <p:cNvSpPr>
            <a:spLocks noGrp="1"/>
          </p:cNvSpPr>
          <p:nvPr>
            <p:ph type="subTitle"/>
          </p:nvPr>
        </p:nvSpPr>
        <p:spPr>
          <a:xfrm>
            <a:off x="609480" y="1438000"/>
            <a:ext cx="10972440" cy="5077100"/>
          </a:xfrm>
        </p:spPr>
        <p:txBody>
          <a:bodyPr anchor="t"/>
          <a:lstStyle/>
          <a:p>
            <a:r>
              <a:rPr lang="en-US" sz="3600" dirty="0" smtClean="0"/>
              <a:t>Site point survey on the internet…</a:t>
            </a:r>
            <a:r>
              <a:rPr lang="en-US" sz="3600" b="1" dirty="0"/>
              <a:t>Best PHP IDE in 2014 – </a:t>
            </a:r>
            <a:r>
              <a:rPr lang="en-US" sz="3600" b="1" dirty="0">
                <a:hlinkClick r:id="rId3"/>
              </a:rPr>
              <a:t>Survey Results</a:t>
            </a:r>
            <a:endParaRPr lang="en-US" sz="3600" b="1" dirty="0"/>
          </a:p>
          <a:p>
            <a:pPr marL="0" indent="0">
              <a:buNone/>
            </a:pPr>
            <a:endParaRPr lang="en-US" sz="3600" dirty="0" smtClean="0"/>
          </a:p>
          <a:p>
            <a:pPr marL="0" indent="0">
              <a:buNone/>
            </a:pPr>
            <a:r>
              <a:rPr lang="en-US" sz="3600" dirty="0" smtClean="0"/>
              <a:t>Comes up with three popular choices that I can recommend</a:t>
            </a:r>
          </a:p>
          <a:p>
            <a:pPr marL="0" indent="0">
              <a:buNone/>
            </a:pPr>
            <a:r>
              <a:rPr lang="en-US" sz="3600" dirty="0"/>
              <a:t>	</a:t>
            </a:r>
            <a:r>
              <a:rPr lang="en-US" sz="3600" dirty="0" smtClean="0"/>
              <a:t>		</a:t>
            </a:r>
            <a:r>
              <a:rPr lang="en-US" sz="3600" dirty="0" err="1" smtClean="0"/>
              <a:t>PhpStorm</a:t>
            </a:r>
            <a:endParaRPr lang="en-US" sz="3600" dirty="0" smtClean="0"/>
          </a:p>
          <a:p>
            <a:pPr marL="0" indent="0">
              <a:buNone/>
            </a:pPr>
            <a:r>
              <a:rPr lang="en-US" sz="3600" dirty="0"/>
              <a:t>	</a:t>
            </a:r>
            <a:r>
              <a:rPr lang="en-US" sz="3600" dirty="0" smtClean="0"/>
              <a:t>		Sublime Text 3</a:t>
            </a:r>
          </a:p>
          <a:p>
            <a:pPr marL="0" indent="0">
              <a:buNone/>
            </a:pPr>
            <a:r>
              <a:rPr lang="en-US" sz="3600" dirty="0"/>
              <a:t>	</a:t>
            </a:r>
            <a:r>
              <a:rPr lang="en-US" sz="3600" dirty="0" smtClean="0"/>
              <a:t>		and </a:t>
            </a:r>
            <a:r>
              <a:rPr lang="en-US" sz="3600" dirty="0" err="1" smtClean="0"/>
              <a:t>NetBeans</a:t>
            </a:r>
            <a:endParaRPr lang="en-US" sz="36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52</a:t>
            </a:fld>
            <a:endParaRPr lang="en-US"/>
          </a:p>
        </p:txBody>
      </p:sp>
    </p:spTree>
    <p:extLst>
      <p:ext uri="{BB962C8B-B14F-4D97-AF65-F5344CB8AC3E}">
        <p14:creationId xmlns:p14="http://schemas.microsoft.com/office/powerpoint/2010/main" val="38439162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PHP IDEs Homework</a:t>
            </a:r>
            <a:endParaRPr lang="en-US" dirty="0"/>
          </a:p>
        </p:txBody>
      </p:sp>
      <p:sp>
        <p:nvSpPr>
          <p:cNvPr id="3" name="Subtitle 2"/>
          <p:cNvSpPr>
            <a:spLocks noGrp="1"/>
          </p:cNvSpPr>
          <p:nvPr>
            <p:ph type="subTitle"/>
          </p:nvPr>
        </p:nvSpPr>
        <p:spPr>
          <a:xfrm>
            <a:off x="609480" y="1438000"/>
            <a:ext cx="10972440" cy="5077100"/>
          </a:xfrm>
        </p:spPr>
        <p:txBody>
          <a:bodyPr anchor="t"/>
          <a:lstStyle/>
          <a:p>
            <a:r>
              <a:rPr lang="en-US" sz="3600" dirty="0" smtClean="0"/>
              <a:t>Over the weekend, visit the following pages and evaluate the top three IDE for PHP for yourself. Choose one, and start to use it. </a:t>
            </a:r>
            <a:endParaRPr lang="en-US" sz="36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53</a:t>
            </a:fld>
            <a:endParaRPr lang="en-US"/>
          </a:p>
        </p:txBody>
      </p:sp>
    </p:spTree>
    <p:extLst>
      <p:ext uri="{BB962C8B-B14F-4D97-AF65-F5344CB8AC3E}">
        <p14:creationId xmlns:p14="http://schemas.microsoft.com/office/powerpoint/2010/main" val="7724835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PHP IDEs</a:t>
            </a:r>
            <a:endParaRPr lang="en-US" dirty="0"/>
          </a:p>
        </p:txBody>
      </p:sp>
      <p:sp>
        <p:nvSpPr>
          <p:cNvPr id="3" name="Subtitle 2"/>
          <p:cNvSpPr>
            <a:spLocks noGrp="1"/>
          </p:cNvSpPr>
          <p:nvPr>
            <p:ph type="subTitle"/>
          </p:nvPr>
        </p:nvSpPr>
        <p:spPr>
          <a:xfrm>
            <a:off x="609480" y="1438000"/>
            <a:ext cx="10972440" cy="5077100"/>
          </a:xfrm>
        </p:spPr>
        <p:txBody>
          <a:bodyPr anchor="t"/>
          <a:lstStyle/>
          <a:p>
            <a:pPr marL="0" indent="0">
              <a:buNone/>
            </a:pPr>
            <a:r>
              <a:rPr lang="en-US" sz="3600" dirty="0" err="1" smtClean="0"/>
              <a:t>PhpStorm</a:t>
            </a:r>
            <a:endParaRPr lang="en-US" sz="3600" dirty="0" smtClean="0"/>
          </a:p>
          <a:p>
            <a:pPr marL="0" indent="0">
              <a:buNone/>
            </a:pPr>
            <a:r>
              <a:rPr lang="en-US" sz="3600" dirty="0"/>
              <a:t>	</a:t>
            </a:r>
            <a:r>
              <a:rPr lang="en-US" sz="3600" dirty="0" smtClean="0"/>
              <a:t>		from </a:t>
            </a:r>
            <a:r>
              <a:rPr lang="en-US" sz="3600" dirty="0" err="1" smtClean="0">
                <a:hlinkClick r:id="rId3"/>
              </a:rPr>
              <a:t>JetBrains</a:t>
            </a:r>
            <a:endParaRPr lang="en-US" sz="3600" dirty="0" smtClean="0"/>
          </a:p>
          <a:p>
            <a:pPr marL="0" indent="0">
              <a:buNone/>
            </a:pPr>
            <a:endParaRPr lang="en-US" sz="36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54</a:t>
            </a:fld>
            <a:endParaRPr lang="en-US"/>
          </a:p>
        </p:txBody>
      </p:sp>
    </p:spTree>
    <p:extLst>
      <p:ext uri="{BB962C8B-B14F-4D97-AF65-F5344CB8AC3E}">
        <p14:creationId xmlns:p14="http://schemas.microsoft.com/office/powerpoint/2010/main" val="2210246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PHP IDEs</a:t>
            </a:r>
            <a:endParaRPr lang="en-US" dirty="0"/>
          </a:p>
        </p:txBody>
      </p:sp>
      <p:sp>
        <p:nvSpPr>
          <p:cNvPr id="3" name="Subtitle 2"/>
          <p:cNvSpPr>
            <a:spLocks noGrp="1"/>
          </p:cNvSpPr>
          <p:nvPr>
            <p:ph type="subTitle"/>
          </p:nvPr>
        </p:nvSpPr>
        <p:spPr>
          <a:xfrm>
            <a:off x="609480" y="1438000"/>
            <a:ext cx="10972440" cy="5077100"/>
          </a:xfrm>
        </p:spPr>
        <p:txBody>
          <a:bodyPr anchor="t"/>
          <a:lstStyle/>
          <a:p>
            <a:pPr marL="0" indent="0">
              <a:buNone/>
            </a:pPr>
            <a:r>
              <a:rPr lang="en-US" sz="3600" dirty="0" smtClean="0"/>
              <a:t>Sublime Text 3</a:t>
            </a:r>
          </a:p>
          <a:p>
            <a:pPr marL="0" indent="0">
              <a:buNone/>
            </a:pPr>
            <a:r>
              <a:rPr lang="en-US" sz="3600" dirty="0"/>
              <a:t>	</a:t>
            </a:r>
            <a:r>
              <a:rPr lang="en-US" sz="3600" dirty="0" smtClean="0"/>
              <a:t>		From </a:t>
            </a:r>
            <a:r>
              <a:rPr lang="en-US" sz="3600" dirty="0" smtClean="0">
                <a:hlinkClick r:id="rId3"/>
              </a:rPr>
              <a:t>sublimetext.com</a:t>
            </a:r>
            <a:r>
              <a:rPr lang="en-US" sz="3600" dirty="0" smtClean="0"/>
              <a:t>  </a:t>
            </a:r>
          </a:p>
          <a:p>
            <a:pPr marL="0" indent="0">
              <a:buNone/>
            </a:pPr>
            <a:endParaRPr lang="en-US" sz="3600" dirty="0"/>
          </a:p>
          <a:p>
            <a:pPr marL="0" indent="0">
              <a:buNone/>
            </a:pPr>
            <a:endParaRPr lang="en-US" sz="3600" dirty="0" smtClean="0"/>
          </a:p>
          <a:p>
            <a:pPr marL="0" indent="0">
              <a:buNone/>
            </a:pPr>
            <a:r>
              <a:rPr lang="en-US" sz="3600" dirty="0" smtClean="0"/>
              <a:t>And you may want to </a:t>
            </a:r>
            <a:r>
              <a:rPr lang="en-US" sz="3600" dirty="0" smtClean="0">
                <a:hlinkClick r:id="rId4"/>
              </a:rPr>
              <a:t>read this article </a:t>
            </a:r>
            <a:r>
              <a:rPr lang="en-US" sz="3600" dirty="0" smtClean="0"/>
              <a:t>too </a:t>
            </a:r>
            <a:endParaRPr lang="en-US" sz="36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55</a:t>
            </a:fld>
            <a:endParaRPr lang="en-US"/>
          </a:p>
        </p:txBody>
      </p:sp>
    </p:spTree>
    <p:extLst>
      <p:ext uri="{BB962C8B-B14F-4D97-AF65-F5344CB8AC3E}">
        <p14:creationId xmlns:p14="http://schemas.microsoft.com/office/powerpoint/2010/main" val="35452228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PHP IDEs</a:t>
            </a:r>
            <a:endParaRPr lang="en-US" dirty="0"/>
          </a:p>
        </p:txBody>
      </p:sp>
      <p:sp>
        <p:nvSpPr>
          <p:cNvPr id="3" name="Subtitle 2"/>
          <p:cNvSpPr>
            <a:spLocks noGrp="1"/>
          </p:cNvSpPr>
          <p:nvPr>
            <p:ph type="subTitle"/>
          </p:nvPr>
        </p:nvSpPr>
        <p:spPr>
          <a:xfrm>
            <a:off x="609480" y="1438000"/>
            <a:ext cx="10972440" cy="5077100"/>
          </a:xfrm>
        </p:spPr>
        <p:txBody>
          <a:bodyPr anchor="t"/>
          <a:lstStyle/>
          <a:p>
            <a:pPr marL="0" indent="0">
              <a:buNone/>
            </a:pPr>
            <a:r>
              <a:rPr lang="en-US" sz="3600" dirty="0" err="1" smtClean="0"/>
              <a:t>NetBeans</a:t>
            </a:r>
            <a:endParaRPr lang="en-US" sz="3600" dirty="0" smtClean="0"/>
          </a:p>
          <a:p>
            <a:pPr marL="0" indent="0">
              <a:buNone/>
            </a:pPr>
            <a:r>
              <a:rPr lang="en-US" sz="3600" dirty="0"/>
              <a:t>	</a:t>
            </a:r>
            <a:r>
              <a:rPr lang="en-US" sz="3600" dirty="0" smtClean="0"/>
              <a:t>		from </a:t>
            </a:r>
            <a:r>
              <a:rPr lang="en-US" sz="3600" dirty="0" smtClean="0">
                <a:hlinkClick r:id="rId3"/>
              </a:rPr>
              <a:t>Netbeans.org</a:t>
            </a:r>
            <a:r>
              <a:rPr lang="en-US" sz="3600" dirty="0" smtClean="0"/>
              <a:t>  </a:t>
            </a:r>
          </a:p>
          <a:p>
            <a:pPr marL="0" indent="0">
              <a:buNone/>
            </a:pPr>
            <a:endParaRPr lang="en-US" sz="3600" dirty="0"/>
          </a:p>
          <a:p>
            <a:pPr marL="0" indent="0">
              <a:buNone/>
            </a:pPr>
            <a:r>
              <a:rPr lang="en-US" sz="3600" dirty="0" smtClean="0"/>
              <a:t>And </a:t>
            </a:r>
            <a:r>
              <a:rPr lang="en-US" sz="3600" dirty="0" smtClean="0">
                <a:hlinkClick r:id="rId4"/>
              </a:rPr>
              <a:t>see this guide </a:t>
            </a:r>
            <a:r>
              <a:rPr lang="en-US" sz="3600" dirty="0" smtClean="0"/>
              <a:t>on setting up </a:t>
            </a:r>
            <a:r>
              <a:rPr lang="en-US" sz="3600" dirty="0" err="1" smtClean="0"/>
              <a:t>Netbeans</a:t>
            </a:r>
            <a:r>
              <a:rPr lang="en-US" sz="3600" dirty="0" smtClean="0"/>
              <a:t> with PHP.</a:t>
            </a:r>
            <a:endParaRPr lang="en-US" sz="3600"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56</a:t>
            </a:fld>
            <a:endParaRPr lang="en-US"/>
          </a:p>
        </p:txBody>
      </p:sp>
    </p:spTree>
    <p:extLst>
      <p:ext uri="{BB962C8B-B14F-4D97-AF65-F5344CB8AC3E}">
        <p14:creationId xmlns:p14="http://schemas.microsoft.com/office/powerpoint/2010/main" val="3242112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XAMPP Live Demo</a:t>
            </a:r>
            <a:endParaRPr lang="en-US" dirty="0"/>
          </a:p>
        </p:txBody>
      </p:sp>
      <p:sp>
        <p:nvSpPr>
          <p:cNvPr id="3" name="Subtitle 2"/>
          <p:cNvSpPr>
            <a:spLocks noGrp="1"/>
          </p:cNvSpPr>
          <p:nvPr>
            <p:ph type="subTitle"/>
          </p:nvPr>
        </p:nvSpPr>
        <p:spPr>
          <a:xfrm>
            <a:off x="609480" y="2725271"/>
            <a:ext cx="10972440" cy="2461583"/>
          </a:xfrm>
        </p:spPr>
        <p:txBody>
          <a:bodyPr anchor="t"/>
          <a:lstStyle/>
          <a:p>
            <a:pPr marL="0" indent="0">
              <a:buNone/>
            </a:pPr>
            <a:r>
              <a:rPr lang="en-US" dirty="0" smtClean="0"/>
              <a:t>Switch to XAMPP Control Panel for live </a:t>
            </a:r>
            <a:r>
              <a:rPr lang="en-US" dirty="0" smtClean="0"/>
              <a:t>demonstration of MySQL and </a:t>
            </a:r>
            <a:r>
              <a:rPr lang="en-US" dirty="0" err="1" smtClean="0"/>
              <a:t>PHPMyAdmin</a:t>
            </a:r>
            <a:r>
              <a:rPr lang="en-US" dirty="0" smtClean="0"/>
              <a:t> interface</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57</a:t>
            </a:fld>
            <a:endParaRPr lang="en-US"/>
          </a:p>
        </p:txBody>
      </p:sp>
    </p:spTree>
    <p:extLst>
      <p:ext uri="{BB962C8B-B14F-4D97-AF65-F5344CB8AC3E}">
        <p14:creationId xmlns:p14="http://schemas.microsoft.com/office/powerpoint/2010/main" val="4263628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XAMPP Control Panel</a:t>
            </a:r>
            <a:endParaRPr lang="en-US" dirty="0"/>
          </a:p>
        </p:txBody>
      </p:sp>
      <p:sp>
        <p:nvSpPr>
          <p:cNvPr id="3" name="Subtitle 2"/>
          <p:cNvSpPr>
            <a:spLocks noGrp="1"/>
          </p:cNvSpPr>
          <p:nvPr>
            <p:ph type="subTitle"/>
          </p:nvPr>
        </p:nvSpPr>
        <p:spPr>
          <a:xfrm>
            <a:off x="609479" y="1604519"/>
            <a:ext cx="3624471" cy="4121031"/>
          </a:xfrm>
        </p:spPr>
        <p:txBody>
          <a:bodyPr anchor="t"/>
          <a:lstStyle/>
          <a:p>
            <a:pPr marL="0" indent="0">
              <a:buNone/>
            </a:pPr>
            <a:r>
              <a:rPr lang="en-US" dirty="0" smtClean="0"/>
              <a:t>Last time we talked about Apache</a:t>
            </a:r>
          </a:p>
          <a:p>
            <a:pPr marL="0" indent="0">
              <a:buNone/>
            </a:pPr>
            <a:r>
              <a:rPr lang="en-US" dirty="0" smtClean="0"/>
              <a:t>Today we will dive into MySQL</a:t>
            </a:r>
            <a:endParaRPr lang="en-US" dirty="0" smtClean="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6</a:t>
            </a:fld>
            <a:endParaRPr lang="en-US"/>
          </a:p>
        </p:txBody>
      </p:sp>
      <p:pic>
        <p:nvPicPr>
          <p:cNvPr id="7" name="Picture 6"/>
          <p:cNvPicPr>
            <a:picLocks noChangeAspect="1"/>
          </p:cNvPicPr>
          <p:nvPr/>
        </p:nvPicPr>
        <p:blipFill>
          <a:blip r:embed="rId2"/>
          <a:stretch>
            <a:fillRect/>
          </a:stretch>
        </p:blipFill>
        <p:spPr>
          <a:xfrm>
            <a:off x="4233951" y="1338935"/>
            <a:ext cx="7684424" cy="4961353"/>
          </a:xfrm>
          <a:prstGeom prst="rect">
            <a:avLst/>
          </a:prstGeom>
        </p:spPr>
      </p:pic>
    </p:spTree>
    <p:extLst>
      <p:ext uri="{BB962C8B-B14F-4D97-AF65-F5344CB8AC3E}">
        <p14:creationId xmlns:p14="http://schemas.microsoft.com/office/powerpoint/2010/main" val="353133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PHP Language</a:t>
            </a:r>
            <a:endParaRPr lang="en-US" dirty="0"/>
          </a:p>
        </p:txBody>
      </p:sp>
      <p:sp>
        <p:nvSpPr>
          <p:cNvPr id="3" name="Subtitle 2"/>
          <p:cNvSpPr>
            <a:spLocks noGrp="1"/>
          </p:cNvSpPr>
          <p:nvPr>
            <p:ph type="subTitle"/>
          </p:nvPr>
        </p:nvSpPr>
        <p:spPr/>
        <p:txBody>
          <a:bodyPr/>
          <a:lstStyle/>
          <a:p>
            <a:pPr marL="0" indent="0">
              <a:buNone/>
            </a:pP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7</a:t>
            </a:fld>
            <a:endParaRPr lang="en-US"/>
          </a:p>
        </p:txBody>
      </p:sp>
    </p:spTree>
    <p:extLst>
      <p:ext uri="{BB962C8B-B14F-4D97-AF65-F5344CB8AC3E}">
        <p14:creationId xmlns:p14="http://schemas.microsoft.com/office/powerpoint/2010/main" val="2419962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PHP Language</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8" name="Subtitle 7"/>
          <p:cNvSpPr>
            <a:spLocks noGrp="1"/>
          </p:cNvSpPr>
          <p:nvPr>
            <p:ph type="subTitle"/>
          </p:nvPr>
        </p:nvSpPr>
        <p:spPr>
          <a:xfrm>
            <a:off x="609480" y="1610031"/>
            <a:ext cx="10972440" cy="1144800"/>
          </a:xfrm>
        </p:spPr>
        <p:txBody>
          <a:bodyPr anchor="t"/>
          <a:lstStyle/>
          <a:p>
            <a:pPr marL="0" indent="0">
              <a:buNone/>
            </a:pPr>
            <a:r>
              <a:rPr lang="en-US" dirty="0" smtClean="0"/>
              <a:t>Review: Last session we discussed</a:t>
            </a:r>
          </a:p>
          <a:p>
            <a:pPr marL="0" indent="0">
              <a:buNone/>
            </a:pPr>
            <a:r>
              <a:rPr lang="en-US" dirty="0" smtClean="0"/>
              <a:t>Basics</a:t>
            </a:r>
          </a:p>
          <a:p>
            <a:pPr marL="0" indent="0">
              <a:buNone/>
            </a:pPr>
            <a:r>
              <a:rPr lang="en-US" dirty="0" smtClean="0"/>
              <a:t>Syntax</a:t>
            </a:r>
          </a:p>
          <a:p>
            <a:pPr marL="0" indent="0">
              <a:buNone/>
            </a:pPr>
            <a:r>
              <a:rPr lang="en-US" dirty="0" smtClean="0"/>
              <a:t>Simple variables</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8</a:t>
            </a:fld>
            <a:endParaRPr lang="en-US"/>
          </a:p>
        </p:txBody>
      </p:sp>
    </p:spTree>
    <p:extLst>
      <p:ext uri="{BB962C8B-B14F-4D97-AF65-F5344CB8AC3E}">
        <p14:creationId xmlns:p14="http://schemas.microsoft.com/office/powerpoint/2010/main" val="598972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PHP Language</a:t>
            </a:r>
            <a:endParaRPr lang="en-US" dirty="0"/>
          </a:p>
        </p:txBody>
      </p:sp>
      <p:sp>
        <p:nvSpPr>
          <p:cNvPr id="4" name="Date Placeholder 3"/>
          <p:cNvSpPr>
            <a:spLocks noGrp="1"/>
          </p:cNvSpPr>
          <p:nvPr>
            <p:ph type="dt" idx="10"/>
          </p:nvPr>
        </p:nvSpPr>
        <p:spPr/>
        <p:txBody>
          <a:bodyPr/>
          <a:lstStyle/>
          <a:p>
            <a:r>
              <a:rPr lang="en-US" smtClean="0"/>
              <a:t>1/29/2015</a:t>
            </a:r>
            <a:endParaRPr lang="en-US"/>
          </a:p>
        </p:txBody>
      </p:sp>
      <p:sp>
        <p:nvSpPr>
          <p:cNvPr id="5" name="Footer Placeholder 4"/>
          <p:cNvSpPr>
            <a:spLocks noGrp="1"/>
          </p:cNvSpPr>
          <p:nvPr>
            <p:ph type="ftr" idx="11"/>
          </p:nvPr>
        </p:nvSpPr>
        <p:spPr/>
        <p:txBody>
          <a:bodyPr/>
          <a:lstStyle/>
          <a:p>
            <a:r>
              <a:rPr lang="en-US" smtClean="0"/>
              <a:t>Copyright © 2015 S Price</a:t>
            </a:r>
            <a:endParaRPr lang="en-US" dirty="0"/>
          </a:p>
        </p:txBody>
      </p:sp>
      <p:sp>
        <p:nvSpPr>
          <p:cNvPr id="8" name="Subtitle 7"/>
          <p:cNvSpPr>
            <a:spLocks noGrp="1"/>
          </p:cNvSpPr>
          <p:nvPr>
            <p:ph type="subTitle"/>
          </p:nvPr>
        </p:nvSpPr>
        <p:spPr>
          <a:xfrm>
            <a:off x="609480" y="1610031"/>
            <a:ext cx="10972440" cy="4250442"/>
          </a:xfrm>
        </p:spPr>
        <p:txBody>
          <a:bodyPr anchor="t"/>
          <a:lstStyle/>
          <a:p>
            <a:pPr marL="0" indent="0">
              <a:buNone/>
            </a:pPr>
            <a:r>
              <a:rPr lang="en-US" dirty="0" smtClean="0"/>
              <a:t>Today:</a:t>
            </a:r>
          </a:p>
          <a:p>
            <a:r>
              <a:rPr lang="en-US" dirty="0"/>
              <a:t>Variables </a:t>
            </a:r>
            <a:r>
              <a:rPr lang="en-US" dirty="0" smtClean="0"/>
              <a:t>Continuation…</a:t>
            </a:r>
            <a:endParaRPr lang="en-US" dirty="0"/>
          </a:p>
          <a:p>
            <a:r>
              <a:rPr lang="en-US" dirty="0"/>
              <a:t>Arrays</a:t>
            </a:r>
          </a:p>
          <a:p>
            <a:pPr marL="0" indent="0">
              <a:buNone/>
            </a:pPr>
            <a:r>
              <a:rPr lang="en-US" dirty="0" smtClean="0"/>
              <a:t>Operators</a:t>
            </a:r>
          </a:p>
          <a:p>
            <a:pPr marL="0" indent="0">
              <a:buNone/>
            </a:pPr>
            <a:r>
              <a:rPr lang="en-US" dirty="0" smtClean="0"/>
              <a:t>Control Structures</a:t>
            </a:r>
          </a:p>
          <a:p>
            <a:pPr marL="0" indent="0">
              <a:buNone/>
            </a:pPr>
            <a:r>
              <a:rPr lang="en-US" dirty="0" smtClean="0"/>
              <a:t>Special Functions</a:t>
            </a:r>
            <a:endParaRPr lang="en-US" dirty="0"/>
          </a:p>
        </p:txBody>
      </p:sp>
      <p:sp>
        <p:nvSpPr>
          <p:cNvPr id="6" name="Slide Number Placeholder 5"/>
          <p:cNvSpPr>
            <a:spLocks noGrp="1"/>
          </p:cNvSpPr>
          <p:nvPr>
            <p:ph type="sldNum" idx="12"/>
          </p:nvPr>
        </p:nvSpPr>
        <p:spPr/>
        <p:txBody>
          <a:bodyPr/>
          <a:lstStyle/>
          <a:p>
            <a:fld id="{0F075A0E-3DC6-4052-AEE1-D9D2E5E64387}" type="slidenum">
              <a:rPr lang="en-US" smtClean="0"/>
              <a:t>9</a:t>
            </a:fld>
            <a:endParaRPr lang="en-US"/>
          </a:p>
        </p:txBody>
      </p:sp>
    </p:spTree>
    <p:extLst>
      <p:ext uri="{BB962C8B-B14F-4D97-AF65-F5344CB8AC3E}">
        <p14:creationId xmlns:p14="http://schemas.microsoft.com/office/powerpoint/2010/main" val="333959934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_Steve">
  <a:themeElements>
    <a:clrScheme name="Custom 1">
      <a:dk1>
        <a:srgbClr val="FFFFFF"/>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_Steve" id="{FA05FD63-00FA-453D-AADA-4520A2E0426B}" vid="{ACF2A386-0471-4793-9A9A-3677333B6B7A}"/>
    </a:ext>
  </a:extLst>
</a:theme>
</file>

<file path=ppt/theme/theme10.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Theme_Steve">
  <a:themeElements>
    <a:clrScheme name="Custom 1">
      <a:dk1>
        <a:srgbClr val="FFFFFF"/>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_Steve" id="{FA05FD63-00FA-453D-AADA-4520A2E0426B}" vid="{ACF2A386-0471-4793-9A9A-3677333B6B7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Theme_Steve</Template>
  <TotalTime>427</TotalTime>
  <Words>2233</Words>
  <Application>Microsoft Office PowerPoint</Application>
  <PresentationFormat>Widescreen</PresentationFormat>
  <Paragraphs>676</Paragraphs>
  <Slides>57</Slides>
  <Notes>48</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57</vt:i4>
      </vt:variant>
    </vt:vector>
  </HeadingPairs>
  <TitlesOfParts>
    <vt:vector size="72" baseType="lpstr">
      <vt:lpstr>Arial</vt:lpstr>
      <vt:lpstr>Calibri</vt:lpstr>
      <vt:lpstr>Calibri Light</vt:lpstr>
      <vt:lpstr>DejaVu Sans</vt:lpstr>
      <vt:lpstr>StarSymbol</vt:lpstr>
      <vt:lpstr>Theme_Steve</vt:lpstr>
      <vt:lpstr>Office Theme</vt:lpstr>
      <vt:lpstr>1_Office Theme</vt:lpstr>
      <vt:lpstr>2_Office Theme</vt:lpstr>
      <vt:lpstr>3_Office Theme</vt:lpstr>
      <vt:lpstr>1_Theme_Steve</vt:lpstr>
      <vt:lpstr>4_Office Theme</vt:lpstr>
      <vt:lpstr>5_Office Theme</vt:lpstr>
      <vt:lpstr>6_Office Theme</vt:lpstr>
      <vt:lpstr>7_Office Theme</vt:lpstr>
      <vt:lpstr>CS 547</vt:lpstr>
      <vt:lpstr>Agenda</vt:lpstr>
      <vt:lpstr>Announcements</vt:lpstr>
      <vt:lpstr>Review</vt:lpstr>
      <vt:lpstr>Dev Tools: Download</vt:lpstr>
      <vt:lpstr>XAMPP Control Panel</vt:lpstr>
      <vt:lpstr>PHP Language</vt:lpstr>
      <vt:lpstr>PHP Language</vt:lpstr>
      <vt:lpstr>PHP Language</vt:lpstr>
      <vt:lpstr>PHP Variables</vt:lpstr>
      <vt:lpstr>PHP Variables: Data Types</vt:lpstr>
      <vt:lpstr>PHP Variables: String</vt:lpstr>
      <vt:lpstr>PHP Variables: String Concatenation</vt:lpstr>
      <vt:lpstr>PHP Variables: String Concatenation</vt:lpstr>
      <vt:lpstr>PHP Variables: Integer</vt:lpstr>
      <vt:lpstr>PHP Variables: Integer</vt:lpstr>
      <vt:lpstr>PHP Variables: Integer</vt:lpstr>
      <vt:lpstr>PHP Variables: Float</vt:lpstr>
      <vt:lpstr>PHP Variables: Boolean</vt:lpstr>
      <vt:lpstr>PHP Variables: Arrays</vt:lpstr>
      <vt:lpstr>PHP Variables: Arrays</vt:lpstr>
      <vt:lpstr>PHP Variables: Objects</vt:lpstr>
      <vt:lpstr>PHP Variables: Objects</vt:lpstr>
      <vt:lpstr>PHP Variables: Objects</vt:lpstr>
      <vt:lpstr>PHP Variables: Null</vt:lpstr>
      <vt:lpstr>PHP Variables: Null</vt:lpstr>
      <vt:lpstr>PHP Variables: Resource</vt:lpstr>
      <vt:lpstr>PHP Operators</vt:lpstr>
      <vt:lpstr>PHP Operators: Arithmetic</vt:lpstr>
      <vt:lpstr>PHP Operators: Assignment</vt:lpstr>
      <vt:lpstr>PHP Operators: Comparison</vt:lpstr>
      <vt:lpstr>PHP Operators: Increment Decrement</vt:lpstr>
      <vt:lpstr>PHP Operators: Logical</vt:lpstr>
      <vt:lpstr>PHP Operators: String</vt:lpstr>
      <vt:lpstr>PHP Operators: Array</vt:lpstr>
      <vt:lpstr>PHP Conditional Statements</vt:lpstr>
      <vt:lpstr>PHP If statement</vt:lpstr>
      <vt:lpstr>PHP If .. Else Statements</vt:lpstr>
      <vt:lpstr>if… elseif … else Statement</vt:lpstr>
      <vt:lpstr>if… elseif … else Statement</vt:lpstr>
      <vt:lpstr>Multiple if… elseif … else Statement</vt:lpstr>
      <vt:lpstr>PHP Switch Stmt</vt:lpstr>
      <vt:lpstr>PHP Switch Statement</vt:lpstr>
      <vt:lpstr>PHP Loops</vt:lpstr>
      <vt:lpstr>PHP While Loop</vt:lpstr>
      <vt:lpstr>PHP do … while Loop</vt:lpstr>
      <vt:lpstr>PHP for Loop</vt:lpstr>
      <vt:lpstr>PHP foreach Loop</vt:lpstr>
      <vt:lpstr>PHP</vt:lpstr>
      <vt:lpstr>PHP IDEs</vt:lpstr>
      <vt:lpstr>PHP IDEs</vt:lpstr>
      <vt:lpstr>PHP IDEs</vt:lpstr>
      <vt:lpstr>PHP IDEs Homework</vt:lpstr>
      <vt:lpstr>PHP IDEs</vt:lpstr>
      <vt:lpstr>PHP IDEs</vt:lpstr>
      <vt:lpstr>PHP IDEs</vt:lpstr>
      <vt:lpstr>XAMPP Live Demo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547</dc:title>
  <dc:creator>Steve Price</dc:creator>
  <cp:lastModifiedBy>Steve Price</cp:lastModifiedBy>
  <cp:revision>47</cp:revision>
  <dcterms:created xsi:type="dcterms:W3CDTF">2015-01-27T22:29:04Z</dcterms:created>
  <dcterms:modified xsi:type="dcterms:W3CDTF">2015-01-30T01:11:40Z</dcterms:modified>
</cp:coreProperties>
</file>